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omments/comment1.xml" ContentType="application/vnd.openxmlformats-officedocument.presentationml.comments+xml"/>
  <Override PartName="/ppt/notesSlides/notesSlide3.xml" ContentType="application/vnd.openxmlformats-officedocument.presentationml.notesSlide+xml"/>
  <Override PartName="/ppt/comments/comment2.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48" r:id="rId1"/>
  </p:sldMasterIdLst>
  <p:notesMasterIdLst>
    <p:notesMasterId r:id="rId19"/>
  </p:notesMasterIdLst>
  <p:handoutMasterIdLst>
    <p:handoutMasterId r:id="rId20"/>
  </p:handoutMasterIdLst>
  <p:sldIdLst>
    <p:sldId id="256" r:id="rId2"/>
    <p:sldId id="257" r:id="rId3"/>
    <p:sldId id="258" r:id="rId4"/>
    <p:sldId id="259" r:id="rId5"/>
    <p:sldId id="263" r:id="rId6"/>
    <p:sldId id="260" r:id="rId7"/>
    <p:sldId id="261" r:id="rId8"/>
    <p:sldId id="265" r:id="rId9"/>
    <p:sldId id="264" r:id="rId10"/>
    <p:sldId id="268" r:id="rId11"/>
    <p:sldId id="267" r:id="rId12"/>
    <p:sldId id="266" r:id="rId13"/>
    <p:sldId id="269" r:id="rId14"/>
    <p:sldId id="272" r:id="rId15"/>
    <p:sldId id="262" r:id="rId16"/>
    <p:sldId id="270" r:id="rId17"/>
    <p:sldId id="271" r:id="rId18"/>
  </p:sldIdLst>
  <p:sldSz cx="9144000" cy="6858000" type="screen4x3"/>
  <p:notesSz cx="6858000" cy="9144000"/>
  <p:defaultTextStyle>
    <a:defPPr>
      <a:defRPr lang="en-US"/>
    </a:defPPr>
    <a:lvl1pPr algn="l" rtl="0" eaLnBrk="0" fontAlgn="base" hangingPunct="0">
      <a:spcBef>
        <a:spcPct val="0"/>
      </a:spcBef>
      <a:spcAft>
        <a:spcPct val="0"/>
      </a:spcAft>
      <a:defRPr sz="2400" kern="1200">
        <a:solidFill>
          <a:schemeClr val="tx1"/>
        </a:solidFill>
        <a:latin typeface="Times" panose="02020603050405020304" pitchFamily="18" charset="0"/>
        <a:ea typeface="Osaka" charset="-128"/>
        <a:cs typeface="+mn-cs"/>
      </a:defRPr>
    </a:lvl1pPr>
    <a:lvl2pPr marL="457200" algn="l" rtl="0" eaLnBrk="0" fontAlgn="base" hangingPunct="0">
      <a:spcBef>
        <a:spcPct val="0"/>
      </a:spcBef>
      <a:spcAft>
        <a:spcPct val="0"/>
      </a:spcAft>
      <a:defRPr sz="2400" kern="1200">
        <a:solidFill>
          <a:schemeClr val="tx1"/>
        </a:solidFill>
        <a:latin typeface="Times" panose="02020603050405020304" pitchFamily="18" charset="0"/>
        <a:ea typeface="Osaka" charset="-128"/>
        <a:cs typeface="+mn-cs"/>
      </a:defRPr>
    </a:lvl2pPr>
    <a:lvl3pPr marL="914400" algn="l" rtl="0" eaLnBrk="0" fontAlgn="base" hangingPunct="0">
      <a:spcBef>
        <a:spcPct val="0"/>
      </a:spcBef>
      <a:spcAft>
        <a:spcPct val="0"/>
      </a:spcAft>
      <a:defRPr sz="2400" kern="1200">
        <a:solidFill>
          <a:schemeClr val="tx1"/>
        </a:solidFill>
        <a:latin typeface="Times" panose="02020603050405020304" pitchFamily="18" charset="0"/>
        <a:ea typeface="Osaka" charset="-128"/>
        <a:cs typeface="+mn-cs"/>
      </a:defRPr>
    </a:lvl3pPr>
    <a:lvl4pPr marL="1371600" algn="l" rtl="0" eaLnBrk="0" fontAlgn="base" hangingPunct="0">
      <a:spcBef>
        <a:spcPct val="0"/>
      </a:spcBef>
      <a:spcAft>
        <a:spcPct val="0"/>
      </a:spcAft>
      <a:defRPr sz="2400" kern="1200">
        <a:solidFill>
          <a:schemeClr val="tx1"/>
        </a:solidFill>
        <a:latin typeface="Times" panose="02020603050405020304" pitchFamily="18" charset="0"/>
        <a:ea typeface="Osaka" charset="-128"/>
        <a:cs typeface="+mn-cs"/>
      </a:defRPr>
    </a:lvl4pPr>
    <a:lvl5pPr marL="1828800" algn="l" rtl="0" eaLnBrk="0" fontAlgn="base" hangingPunct="0">
      <a:spcBef>
        <a:spcPct val="0"/>
      </a:spcBef>
      <a:spcAft>
        <a:spcPct val="0"/>
      </a:spcAft>
      <a:defRPr sz="2400" kern="1200">
        <a:solidFill>
          <a:schemeClr val="tx1"/>
        </a:solidFill>
        <a:latin typeface="Times" panose="02020603050405020304" pitchFamily="18" charset="0"/>
        <a:ea typeface="Osaka" charset="-128"/>
        <a:cs typeface="+mn-cs"/>
      </a:defRPr>
    </a:lvl5pPr>
    <a:lvl6pPr marL="2286000" algn="l" defTabSz="914400" rtl="0" eaLnBrk="1" latinLnBrk="0" hangingPunct="1">
      <a:defRPr sz="2400" kern="1200">
        <a:solidFill>
          <a:schemeClr val="tx1"/>
        </a:solidFill>
        <a:latin typeface="Times" panose="02020603050405020304" pitchFamily="18" charset="0"/>
        <a:ea typeface="Osaka" charset="-128"/>
        <a:cs typeface="+mn-cs"/>
      </a:defRPr>
    </a:lvl6pPr>
    <a:lvl7pPr marL="2743200" algn="l" defTabSz="914400" rtl="0" eaLnBrk="1" latinLnBrk="0" hangingPunct="1">
      <a:defRPr sz="2400" kern="1200">
        <a:solidFill>
          <a:schemeClr val="tx1"/>
        </a:solidFill>
        <a:latin typeface="Times" panose="02020603050405020304" pitchFamily="18" charset="0"/>
        <a:ea typeface="Osaka" charset="-128"/>
        <a:cs typeface="+mn-cs"/>
      </a:defRPr>
    </a:lvl7pPr>
    <a:lvl8pPr marL="3200400" algn="l" defTabSz="914400" rtl="0" eaLnBrk="1" latinLnBrk="0" hangingPunct="1">
      <a:defRPr sz="2400" kern="1200">
        <a:solidFill>
          <a:schemeClr val="tx1"/>
        </a:solidFill>
        <a:latin typeface="Times" panose="02020603050405020304" pitchFamily="18" charset="0"/>
        <a:ea typeface="Osaka" charset="-128"/>
        <a:cs typeface="+mn-cs"/>
      </a:defRPr>
    </a:lvl8pPr>
    <a:lvl9pPr marL="3657600" algn="l" defTabSz="914400" rtl="0" eaLnBrk="1" latinLnBrk="0" hangingPunct="1">
      <a:defRPr sz="2400" kern="1200">
        <a:solidFill>
          <a:schemeClr val="tx1"/>
        </a:solidFill>
        <a:latin typeface="Times" panose="02020603050405020304" pitchFamily="18" charset="0"/>
        <a:ea typeface="Osaka"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ksris Shah" initials="AS" lastIdx="3" clrIdx="0">
    <p:extLst>
      <p:ext uri="{19B8F6BF-5375-455C-9EA6-DF929625EA0E}">
        <p15:presenceInfo xmlns:p15="http://schemas.microsoft.com/office/powerpoint/2012/main" userId="93a09abc319e7aa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999999"/>
    <a:srgbClr val="4D4D4D"/>
    <a:srgbClr val="333333"/>
    <a:srgbClr val="2675B4"/>
    <a:srgbClr val="CC0000"/>
    <a:srgbClr val="D9D9D9"/>
    <a:srgbClr val="F2F2F2"/>
    <a:srgbClr val="CCCC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973" autoAdjust="0"/>
    <p:restoredTop sz="94660"/>
  </p:normalViewPr>
  <p:slideViewPr>
    <p:cSldViewPr>
      <p:cViewPr varScale="1">
        <p:scale>
          <a:sx n="89" d="100"/>
          <a:sy n="89" d="100"/>
        </p:scale>
        <p:origin x="499" y="7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notesViewPr>
    <p:cSldViewPr>
      <p:cViewPr varScale="1">
        <p:scale>
          <a:sx n="144" d="100"/>
          <a:sy n="144" d="100"/>
        </p:scale>
        <p:origin x="-2328" y="-12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7-04-26T20:43:40.470" idx="1">
    <p:pos x="97" y="4113"/>
    <p:text>Methods that cannot be obtained from models using local coordinates.</p:text>
    <p:extLst>
      <p:ext uri="{C676402C-5697-4E1C-873F-D02D1690AC5C}">
        <p15:threadingInfo xmlns:p15="http://schemas.microsoft.com/office/powerpoint/2012/main" timeZoneBias="240"/>
      </p:ext>
    </p:extLst>
  </p:cm>
  <p:cm authorId="1" dt="2017-04-26T20:43:56.780" idx="2">
    <p:pos x="86" y="4124"/>
    <p:text>This approach has been applied to
fully actuated rigid body dynamics on Lie groups to achieve
almost global asymptotic stability</p:text>
    <p:extLst>
      <p:ext uri="{C676402C-5697-4E1C-873F-D02D1690AC5C}">
        <p15:threadingInfo xmlns:p15="http://schemas.microsoft.com/office/powerpoint/2012/main" timeZoneBias="24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17-04-26T21:40:04.669" idx="3">
    <p:pos x="64" y="4145"/>
    <p:text>control system is designed so that the
position tracking error converges to zero when there is no
attitude tracking error, and it is properly adjusted for nonzero
attitude tracking errors to achieve asymptotic stability
of the complete dynamics.</p:text>
    <p:extLst>
      <p:ext uri="{C676402C-5697-4E1C-873F-D02D1690AC5C}">
        <p15:threadingInfo xmlns:p15="http://schemas.microsoft.com/office/powerpoint/2012/main" timeZoneBias="24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1026"/>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endParaRPr lang="en-US" altLang="en-US"/>
          </a:p>
        </p:txBody>
      </p:sp>
      <p:sp>
        <p:nvSpPr>
          <p:cNvPr id="8195" name="Rectangle 1027"/>
          <p:cNvSpPr>
            <a:spLocks noGrp="1" noChangeArrowheads="1"/>
          </p:cNvSpPr>
          <p:nvPr>
            <p:ph type="dt" sz="quarter"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endParaRPr lang="en-US" altLang="en-US"/>
          </a:p>
        </p:txBody>
      </p:sp>
      <p:sp>
        <p:nvSpPr>
          <p:cNvPr id="8196" name="Rectangle 1028"/>
          <p:cNvSpPr>
            <a:spLocks noGrp="1" noChangeArrowheads="1"/>
          </p:cNvSpPr>
          <p:nvPr>
            <p:ph type="ftr" sz="quarter" idx="2"/>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endParaRPr lang="en-US" altLang="en-US"/>
          </a:p>
        </p:txBody>
      </p:sp>
      <p:sp>
        <p:nvSpPr>
          <p:cNvPr id="8197" name="Rectangle 1029"/>
          <p:cNvSpPr>
            <a:spLocks noGrp="1" noChangeArrowheads="1"/>
          </p:cNvSpPr>
          <p:nvPr>
            <p:ph type="sldNum" sz="quarter" idx="3"/>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93AF3D78-ABD6-4800-B5A4-C157C893D257}" type="slidenum">
              <a:rPr lang="en-US" altLang="en-US"/>
              <a:pPr/>
              <a:t>‹#›</a:t>
            </a:fld>
            <a:endParaRPr lang="en-US" altLang="en-US"/>
          </a:p>
        </p:txBody>
      </p:sp>
    </p:spTree>
    <p:extLst>
      <p:ext uri="{BB962C8B-B14F-4D97-AF65-F5344CB8AC3E}">
        <p14:creationId xmlns:p14="http://schemas.microsoft.com/office/powerpoint/2010/main" val="208751351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endParaRPr lang="en-US" altLang="en-US"/>
          </a:p>
        </p:txBody>
      </p:sp>
      <p:sp>
        <p:nvSpPr>
          <p:cNvPr id="6147" name="Rectangle 3"/>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endParaRPr lang="en-US" altLang="en-US"/>
          </a:p>
        </p:txBody>
      </p:sp>
      <p:sp>
        <p:nvSpPr>
          <p:cNvPr id="1434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9"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6150"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endParaRPr lang="en-US" altLang="en-US"/>
          </a:p>
        </p:txBody>
      </p:sp>
      <p:sp>
        <p:nvSpPr>
          <p:cNvPr id="6151"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F01F537D-6DAE-4049-BADE-998A0C87364E}" type="slidenum">
              <a:rPr lang="en-US" altLang="en-US"/>
              <a:pPr/>
              <a:t>‹#›</a:t>
            </a:fld>
            <a:endParaRPr lang="en-US" altLang="en-US"/>
          </a:p>
        </p:txBody>
      </p:sp>
    </p:spTree>
    <p:extLst>
      <p:ext uri="{BB962C8B-B14F-4D97-AF65-F5344CB8AC3E}">
        <p14:creationId xmlns:p14="http://schemas.microsoft.com/office/powerpoint/2010/main" val="3561680664"/>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charset="0"/>
        <a:ea typeface="Osaka" charset="-128"/>
        <a:cs typeface="Osaka" charset="-128"/>
      </a:defRPr>
    </a:lvl1pPr>
    <a:lvl2pPr marL="457200" algn="l" rtl="0" eaLnBrk="0" fontAlgn="base" hangingPunct="0">
      <a:spcBef>
        <a:spcPct val="30000"/>
      </a:spcBef>
      <a:spcAft>
        <a:spcPct val="0"/>
      </a:spcAft>
      <a:defRPr sz="1200" kern="1200">
        <a:solidFill>
          <a:schemeClr val="tx1"/>
        </a:solidFill>
        <a:latin typeface="Times" charset="0"/>
        <a:ea typeface="Osaka" charset="-128"/>
        <a:cs typeface="Osaka" charset="-128"/>
      </a:defRPr>
    </a:lvl2pPr>
    <a:lvl3pPr marL="914400" algn="l" rtl="0" eaLnBrk="0" fontAlgn="base" hangingPunct="0">
      <a:spcBef>
        <a:spcPct val="30000"/>
      </a:spcBef>
      <a:spcAft>
        <a:spcPct val="0"/>
      </a:spcAft>
      <a:defRPr sz="1200" kern="1200">
        <a:solidFill>
          <a:schemeClr val="tx1"/>
        </a:solidFill>
        <a:latin typeface="Times" charset="0"/>
        <a:ea typeface="Osaka" charset="-128"/>
        <a:cs typeface="Osaka" charset="-128"/>
      </a:defRPr>
    </a:lvl3pPr>
    <a:lvl4pPr marL="1371600" algn="l" rtl="0" eaLnBrk="0" fontAlgn="base" hangingPunct="0">
      <a:spcBef>
        <a:spcPct val="30000"/>
      </a:spcBef>
      <a:spcAft>
        <a:spcPct val="0"/>
      </a:spcAft>
      <a:defRPr sz="1200" kern="1200">
        <a:solidFill>
          <a:schemeClr val="tx1"/>
        </a:solidFill>
        <a:latin typeface="Times" charset="0"/>
        <a:ea typeface="Osaka" charset="-128"/>
        <a:cs typeface="Osaka" charset="-128"/>
      </a:defRPr>
    </a:lvl4pPr>
    <a:lvl5pPr marL="1828800" algn="l" rtl="0" eaLnBrk="0" fontAlgn="base" hangingPunct="0">
      <a:spcBef>
        <a:spcPct val="30000"/>
      </a:spcBef>
      <a:spcAft>
        <a:spcPct val="0"/>
      </a:spcAft>
      <a:defRPr sz="1200" kern="1200">
        <a:solidFill>
          <a:schemeClr val="tx1"/>
        </a:solidFill>
        <a:latin typeface="Times" charset="0"/>
        <a:ea typeface="Osaka" charset="-128"/>
        <a:cs typeface="Osaka" charset="-128"/>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anose="02020603050405020304" pitchFamily="18" charset="0"/>
                <a:ea typeface="Osaka" charset="-128"/>
              </a:defRPr>
            </a:lvl1pPr>
            <a:lvl2pPr marL="37931725" indent="-37474525">
              <a:defRPr sz="2400">
                <a:solidFill>
                  <a:schemeClr val="tx1"/>
                </a:solidFill>
                <a:latin typeface="Times" panose="02020603050405020304" pitchFamily="18" charset="0"/>
                <a:ea typeface="Osaka" charset="-128"/>
              </a:defRPr>
            </a:lvl2pPr>
            <a:lvl3pPr>
              <a:defRPr sz="2400">
                <a:solidFill>
                  <a:schemeClr val="tx1"/>
                </a:solidFill>
                <a:latin typeface="Times" panose="02020603050405020304" pitchFamily="18" charset="0"/>
                <a:ea typeface="Osaka" charset="-128"/>
              </a:defRPr>
            </a:lvl3pPr>
            <a:lvl4pPr>
              <a:defRPr sz="2400">
                <a:solidFill>
                  <a:schemeClr val="tx1"/>
                </a:solidFill>
                <a:latin typeface="Times" panose="02020603050405020304" pitchFamily="18" charset="0"/>
                <a:ea typeface="Osaka" charset="-128"/>
              </a:defRPr>
            </a:lvl4pPr>
            <a:lvl5pPr>
              <a:defRPr sz="2400">
                <a:solidFill>
                  <a:schemeClr val="tx1"/>
                </a:solidFill>
                <a:latin typeface="Times" panose="02020603050405020304" pitchFamily="18" charset="0"/>
                <a:ea typeface="Osaka" charset="-128"/>
              </a:defRPr>
            </a:lvl5pPr>
            <a:lvl6pPr marL="457200" eaLnBrk="0" fontAlgn="base" hangingPunct="0">
              <a:spcBef>
                <a:spcPct val="0"/>
              </a:spcBef>
              <a:spcAft>
                <a:spcPct val="0"/>
              </a:spcAft>
              <a:defRPr sz="2400">
                <a:solidFill>
                  <a:schemeClr val="tx1"/>
                </a:solidFill>
                <a:latin typeface="Times" panose="02020603050405020304" pitchFamily="18" charset="0"/>
                <a:ea typeface="Osaka" charset="-128"/>
              </a:defRPr>
            </a:lvl6pPr>
            <a:lvl7pPr marL="914400" eaLnBrk="0" fontAlgn="base" hangingPunct="0">
              <a:spcBef>
                <a:spcPct val="0"/>
              </a:spcBef>
              <a:spcAft>
                <a:spcPct val="0"/>
              </a:spcAft>
              <a:defRPr sz="2400">
                <a:solidFill>
                  <a:schemeClr val="tx1"/>
                </a:solidFill>
                <a:latin typeface="Times" panose="02020603050405020304" pitchFamily="18" charset="0"/>
                <a:ea typeface="Osaka" charset="-128"/>
              </a:defRPr>
            </a:lvl7pPr>
            <a:lvl8pPr marL="1371600" eaLnBrk="0" fontAlgn="base" hangingPunct="0">
              <a:spcBef>
                <a:spcPct val="0"/>
              </a:spcBef>
              <a:spcAft>
                <a:spcPct val="0"/>
              </a:spcAft>
              <a:defRPr sz="2400">
                <a:solidFill>
                  <a:schemeClr val="tx1"/>
                </a:solidFill>
                <a:latin typeface="Times" panose="02020603050405020304" pitchFamily="18" charset="0"/>
                <a:ea typeface="Osaka" charset="-128"/>
              </a:defRPr>
            </a:lvl8pPr>
            <a:lvl9pPr marL="1828800" eaLnBrk="0" fontAlgn="base" hangingPunct="0">
              <a:spcBef>
                <a:spcPct val="0"/>
              </a:spcBef>
              <a:spcAft>
                <a:spcPct val="0"/>
              </a:spcAft>
              <a:defRPr sz="2400">
                <a:solidFill>
                  <a:schemeClr val="tx1"/>
                </a:solidFill>
                <a:latin typeface="Times" panose="02020603050405020304" pitchFamily="18" charset="0"/>
                <a:ea typeface="Osaka" charset="-128"/>
              </a:defRPr>
            </a:lvl9pPr>
          </a:lstStyle>
          <a:p>
            <a:fld id="{4E6E5766-94E6-4C48-A300-8C8784D8E7A6}" type="slidenum">
              <a:rPr lang="en-US" altLang="en-US" sz="1200"/>
              <a:pPr/>
              <a:t>1</a:t>
            </a:fld>
            <a:endParaRPr lang="en-US" altLang="en-US" sz="1200"/>
          </a:p>
        </p:txBody>
      </p:sp>
      <p:sp>
        <p:nvSpPr>
          <p:cNvPr id="16387" name="Rectangle 2"/>
          <p:cNvSpPr>
            <a:spLocks noGrp="1" noRot="1" noChangeAspect="1" noChangeArrowheads="1" noTextEdit="1"/>
          </p:cNvSpPr>
          <p:nvPr>
            <p:ph type="sldImg"/>
          </p:nvPr>
        </p:nvSpPr>
        <p:spPr>
          <a:ln/>
        </p:spPr>
      </p:sp>
      <p:sp>
        <p:nvSpPr>
          <p:cNvPr id="163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Times" panose="02020603050405020304" pitchFamily="18" charset="0"/>
            </a:endParaRPr>
          </a:p>
        </p:txBody>
      </p:sp>
    </p:spTree>
    <p:extLst>
      <p:ext uri="{BB962C8B-B14F-4D97-AF65-F5344CB8AC3E}">
        <p14:creationId xmlns:p14="http://schemas.microsoft.com/office/powerpoint/2010/main" val="3949375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anose="02020603050405020304" pitchFamily="18" charset="0"/>
                <a:ea typeface="Osaka" charset="-128"/>
              </a:defRPr>
            </a:lvl1pPr>
            <a:lvl2pPr marL="37931725" indent="-37474525">
              <a:defRPr sz="2400">
                <a:solidFill>
                  <a:schemeClr val="tx1"/>
                </a:solidFill>
                <a:latin typeface="Times" panose="02020603050405020304" pitchFamily="18" charset="0"/>
                <a:ea typeface="Osaka" charset="-128"/>
              </a:defRPr>
            </a:lvl2pPr>
            <a:lvl3pPr>
              <a:defRPr sz="2400">
                <a:solidFill>
                  <a:schemeClr val="tx1"/>
                </a:solidFill>
                <a:latin typeface="Times" panose="02020603050405020304" pitchFamily="18" charset="0"/>
                <a:ea typeface="Osaka" charset="-128"/>
              </a:defRPr>
            </a:lvl3pPr>
            <a:lvl4pPr>
              <a:defRPr sz="2400">
                <a:solidFill>
                  <a:schemeClr val="tx1"/>
                </a:solidFill>
                <a:latin typeface="Times" panose="02020603050405020304" pitchFamily="18" charset="0"/>
                <a:ea typeface="Osaka" charset="-128"/>
              </a:defRPr>
            </a:lvl4pPr>
            <a:lvl5pPr>
              <a:defRPr sz="2400">
                <a:solidFill>
                  <a:schemeClr val="tx1"/>
                </a:solidFill>
                <a:latin typeface="Times" panose="02020603050405020304" pitchFamily="18" charset="0"/>
                <a:ea typeface="Osaka" charset="-128"/>
              </a:defRPr>
            </a:lvl5pPr>
            <a:lvl6pPr marL="457200" eaLnBrk="0" fontAlgn="base" hangingPunct="0">
              <a:spcBef>
                <a:spcPct val="0"/>
              </a:spcBef>
              <a:spcAft>
                <a:spcPct val="0"/>
              </a:spcAft>
              <a:defRPr sz="2400">
                <a:solidFill>
                  <a:schemeClr val="tx1"/>
                </a:solidFill>
                <a:latin typeface="Times" panose="02020603050405020304" pitchFamily="18" charset="0"/>
                <a:ea typeface="Osaka" charset="-128"/>
              </a:defRPr>
            </a:lvl6pPr>
            <a:lvl7pPr marL="914400" eaLnBrk="0" fontAlgn="base" hangingPunct="0">
              <a:spcBef>
                <a:spcPct val="0"/>
              </a:spcBef>
              <a:spcAft>
                <a:spcPct val="0"/>
              </a:spcAft>
              <a:defRPr sz="2400">
                <a:solidFill>
                  <a:schemeClr val="tx1"/>
                </a:solidFill>
                <a:latin typeface="Times" panose="02020603050405020304" pitchFamily="18" charset="0"/>
                <a:ea typeface="Osaka" charset="-128"/>
              </a:defRPr>
            </a:lvl7pPr>
            <a:lvl8pPr marL="1371600" eaLnBrk="0" fontAlgn="base" hangingPunct="0">
              <a:spcBef>
                <a:spcPct val="0"/>
              </a:spcBef>
              <a:spcAft>
                <a:spcPct val="0"/>
              </a:spcAft>
              <a:defRPr sz="2400">
                <a:solidFill>
                  <a:schemeClr val="tx1"/>
                </a:solidFill>
                <a:latin typeface="Times" panose="02020603050405020304" pitchFamily="18" charset="0"/>
                <a:ea typeface="Osaka" charset="-128"/>
              </a:defRPr>
            </a:lvl8pPr>
            <a:lvl9pPr marL="1828800" eaLnBrk="0" fontAlgn="base" hangingPunct="0">
              <a:spcBef>
                <a:spcPct val="0"/>
              </a:spcBef>
              <a:spcAft>
                <a:spcPct val="0"/>
              </a:spcAft>
              <a:defRPr sz="2400">
                <a:solidFill>
                  <a:schemeClr val="tx1"/>
                </a:solidFill>
                <a:latin typeface="Times" panose="02020603050405020304" pitchFamily="18" charset="0"/>
                <a:ea typeface="Osaka" charset="-128"/>
              </a:defRPr>
            </a:lvl9pPr>
          </a:lstStyle>
          <a:p>
            <a:fld id="{38E8A148-AC0F-4480-BA62-8369A543171B}" type="slidenum">
              <a:rPr lang="en-US" altLang="en-US" sz="1200"/>
              <a:pPr/>
              <a:t>2</a:t>
            </a:fld>
            <a:endParaRPr lang="en-US" altLang="en-US" sz="1200"/>
          </a:p>
        </p:txBody>
      </p:sp>
      <p:sp>
        <p:nvSpPr>
          <p:cNvPr id="18435" name="Rectangle 2"/>
          <p:cNvSpPr>
            <a:spLocks noGrp="1" noRot="1" noChangeAspect="1" noChangeArrowheads="1" noTextEdit="1"/>
          </p:cNvSpPr>
          <p:nvPr>
            <p:ph type="sldImg"/>
          </p:nvPr>
        </p:nvSpPr>
        <p:spPr>
          <a:ln/>
        </p:spPr>
      </p:sp>
      <p:sp>
        <p:nvSpPr>
          <p:cNvPr id="184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anose="020B0604020202020204" pitchFamily="34" charset="0"/>
            </a:endParaRPr>
          </a:p>
        </p:txBody>
      </p:sp>
    </p:spTree>
    <p:extLst>
      <p:ext uri="{BB962C8B-B14F-4D97-AF65-F5344CB8AC3E}">
        <p14:creationId xmlns:p14="http://schemas.microsoft.com/office/powerpoint/2010/main" val="14435897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anose="02020603050405020304" pitchFamily="18" charset="0"/>
                <a:ea typeface="Osaka" charset="-128"/>
              </a:defRPr>
            </a:lvl1pPr>
            <a:lvl2pPr marL="37931725" indent="-37474525">
              <a:defRPr sz="2400">
                <a:solidFill>
                  <a:schemeClr val="tx1"/>
                </a:solidFill>
                <a:latin typeface="Times" panose="02020603050405020304" pitchFamily="18" charset="0"/>
                <a:ea typeface="Osaka" charset="-128"/>
              </a:defRPr>
            </a:lvl2pPr>
            <a:lvl3pPr>
              <a:defRPr sz="2400">
                <a:solidFill>
                  <a:schemeClr val="tx1"/>
                </a:solidFill>
                <a:latin typeface="Times" panose="02020603050405020304" pitchFamily="18" charset="0"/>
                <a:ea typeface="Osaka" charset="-128"/>
              </a:defRPr>
            </a:lvl3pPr>
            <a:lvl4pPr>
              <a:defRPr sz="2400">
                <a:solidFill>
                  <a:schemeClr val="tx1"/>
                </a:solidFill>
                <a:latin typeface="Times" panose="02020603050405020304" pitchFamily="18" charset="0"/>
                <a:ea typeface="Osaka" charset="-128"/>
              </a:defRPr>
            </a:lvl4pPr>
            <a:lvl5pPr>
              <a:defRPr sz="2400">
                <a:solidFill>
                  <a:schemeClr val="tx1"/>
                </a:solidFill>
                <a:latin typeface="Times" panose="02020603050405020304" pitchFamily="18" charset="0"/>
                <a:ea typeface="Osaka" charset="-128"/>
              </a:defRPr>
            </a:lvl5pPr>
            <a:lvl6pPr marL="457200" eaLnBrk="0" fontAlgn="base" hangingPunct="0">
              <a:spcBef>
                <a:spcPct val="0"/>
              </a:spcBef>
              <a:spcAft>
                <a:spcPct val="0"/>
              </a:spcAft>
              <a:defRPr sz="2400">
                <a:solidFill>
                  <a:schemeClr val="tx1"/>
                </a:solidFill>
                <a:latin typeface="Times" panose="02020603050405020304" pitchFamily="18" charset="0"/>
                <a:ea typeface="Osaka" charset="-128"/>
              </a:defRPr>
            </a:lvl6pPr>
            <a:lvl7pPr marL="914400" eaLnBrk="0" fontAlgn="base" hangingPunct="0">
              <a:spcBef>
                <a:spcPct val="0"/>
              </a:spcBef>
              <a:spcAft>
                <a:spcPct val="0"/>
              </a:spcAft>
              <a:defRPr sz="2400">
                <a:solidFill>
                  <a:schemeClr val="tx1"/>
                </a:solidFill>
                <a:latin typeface="Times" panose="02020603050405020304" pitchFamily="18" charset="0"/>
                <a:ea typeface="Osaka" charset="-128"/>
              </a:defRPr>
            </a:lvl7pPr>
            <a:lvl8pPr marL="1371600" eaLnBrk="0" fontAlgn="base" hangingPunct="0">
              <a:spcBef>
                <a:spcPct val="0"/>
              </a:spcBef>
              <a:spcAft>
                <a:spcPct val="0"/>
              </a:spcAft>
              <a:defRPr sz="2400">
                <a:solidFill>
                  <a:schemeClr val="tx1"/>
                </a:solidFill>
                <a:latin typeface="Times" panose="02020603050405020304" pitchFamily="18" charset="0"/>
                <a:ea typeface="Osaka" charset="-128"/>
              </a:defRPr>
            </a:lvl8pPr>
            <a:lvl9pPr marL="1828800" eaLnBrk="0" fontAlgn="base" hangingPunct="0">
              <a:spcBef>
                <a:spcPct val="0"/>
              </a:spcBef>
              <a:spcAft>
                <a:spcPct val="0"/>
              </a:spcAft>
              <a:defRPr sz="2400">
                <a:solidFill>
                  <a:schemeClr val="tx1"/>
                </a:solidFill>
                <a:latin typeface="Times" panose="02020603050405020304" pitchFamily="18" charset="0"/>
                <a:ea typeface="Osaka" charset="-128"/>
              </a:defRPr>
            </a:lvl9pPr>
          </a:lstStyle>
          <a:p>
            <a:fld id="{38E8A148-AC0F-4480-BA62-8369A543171B}" type="slidenum">
              <a:rPr lang="en-US" altLang="en-US" sz="1200"/>
              <a:pPr/>
              <a:t>3</a:t>
            </a:fld>
            <a:endParaRPr lang="en-US" altLang="en-US" sz="1200"/>
          </a:p>
        </p:txBody>
      </p:sp>
      <p:sp>
        <p:nvSpPr>
          <p:cNvPr id="18435" name="Rectangle 2"/>
          <p:cNvSpPr>
            <a:spLocks noGrp="1" noRot="1" noChangeAspect="1" noChangeArrowheads="1" noTextEdit="1"/>
          </p:cNvSpPr>
          <p:nvPr>
            <p:ph type="sldImg"/>
          </p:nvPr>
        </p:nvSpPr>
        <p:spPr>
          <a:ln/>
        </p:spPr>
      </p:sp>
      <p:sp>
        <p:nvSpPr>
          <p:cNvPr id="184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anose="020B0604020202020204" pitchFamily="34" charset="0"/>
            </a:endParaRPr>
          </a:p>
        </p:txBody>
      </p:sp>
    </p:spTree>
    <p:extLst>
      <p:ext uri="{BB962C8B-B14F-4D97-AF65-F5344CB8AC3E}">
        <p14:creationId xmlns:p14="http://schemas.microsoft.com/office/powerpoint/2010/main" val="307624989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13"/>
          <p:cNvSpPr>
            <a:spLocks noChangeArrowheads="1"/>
          </p:cNvSpPr>
          <p:nvPr userDrawn="1"/>
        </p:nvSpPr>
        <p:spPr bwMode="auto">
          <a:xfrm>
            <a:off x="0" y="-76200"/>
            <a:ext cx="9144000" cy="5791200"/>
          </a:xfrm>
          <a:prstGeom prst="rect">
            <a:avLst/>
          </a:prstGeom>
          <a:gradFill rotWithShape="0">
            <a:gsLst>
              <a:gs pos="0">
                <a:schemeClr val="tx1"/>
              </a:gs>
              <a:gs pos="100000">
                <a:srgbClr val="333333"/>
              </a:gs>
            </a:gsLst>
            <a:lin ang="5400000" scaled="1"/>
          </a:gradFill>
          <a:ln w="9525">
            <a:noFill/>
            <a:miter lim="800000"/>
            <a:headEnd/>
            <a:tailEnd/>
          </a:ln>
          <a:effectLst/>
        </p:spPr>
        <p:txBody>
          <a:bodyPr wrap="none" anchor="ctr"/>
          <a:lstStyle>
            <a:lvl1pPr>
              <a:defRPr sz="2400">
                <a:solidFill>
                  <a:schemeClr val="tx1"/>
                </a:solidFill>
                <a:latin typeface="Times" panose="02020603050405020304" pitchFamily="18" charset="0"/>
                <a:ea typeface="Osaka" charset="-128"/>
              </a:defRPr>
            </a:lvl1pPr>
            <a:lvl2pPr marL="37931725" indent="-37474525">
              <a:defRPr sz="2400">
                <a:solidFill>
                  <a:schemeClr val="tx1"/>
                </a:solidFill>
                <a:latin typeface="Times" panose="02020603050405020304" pitchFamily="18" charset="0"/>
                <a:ea typeface="Osaka" charset="-128"/>
              </a:defRPr>
            </a:lvl2pPr>
            <a:lvl3pPr>
              <a:defRPr sz="2400">
                <a:solidFill>
                  <a:schemeClr val="tx1"/>
                </a:solidFill>
                <a:latin typeface="Times" panose="02020603050405020304" pitchFamily="18" charset="0"/>
                <a:ea typeface="Osaka" charset="-128"/>
              </a:defRPr>
            </a:lvl3pPr>
            <a:lvl4pPr>
              <a:defRPr sz="2400">
                <a:solidFill>
                  <a:schemeClr val="tx1"/>
                </a:solidFill>
                <a:latin typeface="Times" panose="02020603050405020304" pitchFamily="18" charset="0"/>
                <a:ea typeface="Osaka" charset="-128"/>
              </a:defRPr>
            </a:lvl4pPr>
            <a:lvl5pPr>
              <a:defRPr sz="2400">
                <a:solidFill>
                  <a:schemeClr val="tx1"/>
                </a:solidFill>
                <a:latin typeface="Times" panose="02020603050405020304" pitchFamily="18" charset="0"/>
                <a:ea typeface="Osaka" charset="-128"/>
              </a:defRPr>
            </a:lvl5pPr>
            <a:lvl6pPr marL="457200" eaLnBrk="0" fontAlgn="base" hangingPunct="0">
              <a:spcBef>
                <a:spcPct val="0"/>
              </a:spcBef>
              <a:spcAft>
                <a:spcPct val="0"/>
              </a:spcAft>
              <a:defRPr sz="2400">
                <a:solidFill>
                  <a:schemeClr val="tx1"/>
                </a:solidFill>
                <a:latin typeface="Times" panose="02020603050405020304" pitchFamily="18" charset="0"/>
                <a:ea typeface="Osaka" charset="-128"/>
              </a:defRPr>
            </a:lvl6pPr>
            <a:lvl7pPr marL="914400" eaLnBrk="0" fontAlgn="base" hangingPunct="0">
              <a:spcBef>
                <a:spcPct val="0"/>
              </a:spcBef>
              <a:spcAft>
                <a:spcPct val="0"/>
              </a:spcAft>
              <a:defRPr sz="2400">
                <a:solidFill>
                  <a:schemeClr val="tx1"/>
                </a:solidFill>
                <a:latin typeface="Times" panose="02020603050405020304" pitchFamily="18" charset="0"/>
                <a:ea typeface="Osaka" charset="-128"/>
              </a:defRPr>
            </a:lvl7pPr>
            <a:lvl8pPr marL="1371600" eaLnBrk="0" fontAlgn="base" hangingPunct="0">
              <a:spcBef>
                <a:spcPct val="0"/>
              </a:spcBef>
              <a:spcAft>
                <a:spcPct val="0"/>
              </a:spcAft>
              <a:defRPr sz="2400">
                <a:solidFill>
                  <a:schemeClr val="tx1"/>
                </a:solidFill>
                <a:latin typeface="Times" panose="02020603050405020304" pitchFamily="18" charset="0"/>
                <a:ea typeface="Osaka" charset="-128"/>
              </a:defRPr>
            </a:lvl8pPr>
            <a:lvl9pPr marL="1828800" eaLnBrk="0" fontAlgn="base" hangingPunct="0">
              <a:spcBef>
                <a:spcPct val="0"/>
              </a:spcBef>
              <a:spcAft>
                <a:spcPct val="0"/>
              </a:spcAft>
              <a:defRPr sz="2400">
                <a:solidFill>
                  <a:schemeClr val="tx1"/>
                </a:solidFill>
                <a:latin typeface="Times" panose="02020603050405020304" pitchFamily="18" charset="0"/>
                <a:ea typeface="Osaka" charset="-128"/>
              </a:defRPr>
            </a:lvl9pPr>
          </a:lstStyle>
          <a:p>
            <a:endParaRPr lang="en-US" altLang="en-US"/>
          </a:p>
        </p:txBody>
      </p:sp>
      <p:sp>
        <p:nvSpPr>
          <p:cNvPr id="5" name="Rectangle 7"/>
          <p:cNvSpPr>
            <a:spLocks noChangeArrowheads="1"/>
          </p:cNvSpPr>
          <p:nvPr userDrawn="1"/>
        </p:nvSpPr>
        <p:spPr bwMode="auto">
          <a:xfrm>
            <a:off x="0" y="5638800"/>
            <a:ext cx="9144000" cy="1219200"/>
          </a:xfrm>
          <a:prstGeom prst="rect">
            <a:avLst/>
          </a:prstGeom>
          <a:solidFill>
            <a:schemeClr val="tx1"/>
          </a:solidFill>
          <a:ln w="9525">
            <a:noFill/>
            <a:miter lim="800000"/>
            <a:headEnd/>
            <a:tailEnd/>
          </a:ln>
          <a:effectLst/>
        </p:spPr>
        <p:txBody>
          <a:bodyPr wrap="none" anchor="ctr"/>
          <a:lstStyle>
            <a:lvl1pPr>
              <a:defRPr sz="2400">
                <a:solidFill>
                  <a:schemeClr val="tx1"/>
                </a:solidFill>
                <a:latin typeface="Times" panose="02020603050405020304" pitchFamily="18" charset="0"/>
                <a:ea typeface="Osaka" charset="-128"/>
              </a:defRPr>
            </a:lvl1pPr>
            <a:lvl2pPr marL="37931725" indent="-37474525">
              <a:defRPr sz="2400">
                <a:solidFill>
                  <a:schemeClr val="tx1"/>
                </a:solidFill>
                <a:latin typeface="Times" panose="02020603050405020304" pitchFamily="18" charset="0"/>
                <a:ea typeface="Osaka" charset="-128"/>
              </a:defRPr>
            </a:lvl2pPr>
            <a:lvl3pPr>
              <a:defRPr sz="2400">
                <a:solidFill>
                  <a:schemeClr val="tx1"/>
                </a:solidFill>
                <a:latin typeface="Times" panose="02020603050405020304" pitchFamily="18" charset="0"/>
                <a:ea typeface="Osaka" charset="-128"/>
              </a:defRPr>
            </a:lvl3pPr>
            <a:lvl4pPr>
              <a:defRPr sz="2400">
                <a:solidFill>
                  <a:schemeClr val="tx1"/>
                </a:solidFill>
                <a:latin typeface="Times" panose="02020603050405020304" pitchFamily="18" charset="0"/>
                <a:ea typeface="Osaka" charset="-128"/>
              </a:defRPr>
            </a:lvl4pPr>
            <a:lvl5pPr>
              <a:defRPr sz="2400">
                <a:solidFill>
                  <a:schemeClr val="tx1"/>
                </a:solidFill>
                <a:latin typeface="Times" panose="02020603050405020304" pitchFamily="18" charset="0"/>
                <a:ea typeface="Osaka" charset="-128"/>
              </a:defRPr>
            </a:lvl5pPr>
            <a:lvl6pPr marL="457200" eaLnBrk="0" fontAlgn="base" hangingPunct="0">
              <a:spcBef>
                <a:spcPct val="0"/>
              </a:spcBef>
              <a:spcAft>
                <a:spcPct val="0"/>
              </a:spcAft>
              <a:defRPr sz="2400">
                <a:solidFill>
                  <a:schemeClr val="tx1"/>
                </a:solidFill>
                <a:latin typeface="Times" panose="02020603050405020304" pitchFamily="18" charset="0"/>
                <a:ea typeface="Osaka" charset="-128"/>
              </a:defRPr>
            </a:lvl6pPr>
            <a:lvl7pPr marL="914400" eaLnBrk="0" fontAlgn="base" hangingPunct="0">
              <a:spcBef>
                <a:spcPct val="0"/>
              </a:spcBef>
              <a:spcAft>
                <a:spcPct val="0"/>
              </a:spcAft>
              <a:defRPr sz="2400">
                <a:solidFill>
                  <a:schemeClr val="tx1"/>
                </a:solidFill>
                <a:latin typeface="Times" panose="02020603050405020304" pitchFamily="18" charset="0"/>
                <a:ea typeface="Osaka" charset="-128"/>
              </a:defRPr>
            </a:lvl7pPr>
            <a:lvl8pPr marL="1371600" eaLnBrk="0" fontAlgn="base" hangingPunct="0">
              <a:spcBef>
                <a:spcPct val="0"/>
              </a:spcBef>
              <a:spcAft>
                <a:spcPct val="0"/>
              </a:spcAft>
              <a:defRPr sz="2400">
                <a:solidFill>
                  <a:schemeClr val="tx1"/>
                </a:solidFill>
                <a:latin typeface="Times" panose="02020603050405020304" pitchFamily="18" charset="0"/>
                <a:ea typeface="Osaka" charset="-128"/>
              </a:defRPr>
            </a:lvl8pPr>
            <a:lvl9pPr marL="1828800" eaLnBrk="0" fontAlgn="base" hangingPunct="0">
              <a:spcBef>
                <a:spcPct val="0"/>
              </a:spcBef>
              <a:spcAft>
                <a:spcPct val="0"/>
              </a:spcAft>
              <a:defRPr sz="2400">
                <a:solidFill>
                  <a:schemeClr val="tx1"/>
                </a:solidFill>
                <a:latin typeface="Times" panose="02020603050405020304" pitchFamily="18" charset="0"/>
                <a:ea typeface="Osaka" charset="-128"/>
              </a:defRPr>
            </a:lvl9pPr>
          </a:lstStyle>
          <a:p>
            <a:endParaRPr lang="en-US" altLang="en-US"/>
          </a:p>
        </p:txBody>
      </p:sp>
      <p:sp>
        <p:nvSpPr>
          <p:cNvPr id="6" name="Line 10"/>
          <p:cNvSpPr>
            <a:spLocks noChangeShapeType="1"/>
          </p:cNvSpPr>
          <p:nvPr userDrawn="1"/>
        </p:nvSpPr>
        <p:spPr bwMode="auto">
          <a:xfrm>
            <a:off x="0" y="5638800"/>
            <a:ext cx="9144000" cy="0"/>
          </a:xfrm>
          <a:prstGeom prst="line">
            <a:avLst/>
          </a:prstGeom>
          <a:noFill/>
          <a:ln w="6350">
            <a:solidFill>
              <a:srgbClr val="4D4D4D"/>
            </a:solidFill>
            <a:round/>
            <a:headEnd/>
            <a:tailEnd/>
          </a:ln>
          <a:effectLst/>
        </p:spPr>
        <p:txBody>
          <a:bodyPr wrap="none" anchor="ctr"/>
          <a:lstStyle/>
          <a:p>
            <a:pPr>
              <a:defRPr/>
            </a:pPr>
            <a:endParaRPr lang="en-US">
              <a:latin typeface="Times" charset="0"/>
            </a:endParaRPr>
          </a:p>
        </p:txBody>
      </p:sp>
      <p:pic>
        <p:nvPicPr>
          <p:cNvPr id="7" name="Picture 1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038600" y="6019800"/>
            <a:ext cx="968375" cy="434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4" name="Rectangle 2"/>
          <p:cNvSpPr>
            <a:spLocks noGrp="1" noChangeArrowheads="1"/>
          </p:cNvSpPr>
          <p:nvPr>
            <p:ph type="ctrTitle"/>
          </p:nvPr>
        </p:nvSpPr>
        <p:spPr>
          <a:xfrm>
            <a:off x="685800" y="1600200"/>
            <a:ext cx="7772400" cy="1143000"/>
          </a:xfrm>
        </p:spPr>
        <p:txBody>
          <a:bodyPr anchor="ctr"/>
          <a:lstStyle>
            <a:lvl1pPr algn="ctr">
              <a:defRPr>
                <a:solidFill>
                  <a:schemeClr val="bg1"/>
                </a:solidFill>
              </a:defRPr>
            </a:lvl1pPr>
          </a:lstStyle>
          <a:p>
            <a:r>
              <a:rPr lang="en-US"/>
              <a:t>Click to edit Master title style</a:t>
            </a:r>
          </a:p>
        </p:txBody>
      </p:sp>
      <p:sp>
        <p:nvSpPr>
          <p:cNvPr id="3075" name="Rectangle 3"/>
          <p:cNvSpPr>
            <a:spLocks noGrp="1" noChangeArrowheads="1"/>
          </p:cNvSpPr>
          <p:nvPr>
            <p:ph type="subTitle" idx="1"/>
          </p:nvPr>
        </p:nvSpPr>
        <p:spPr>
          <a:xfrm>
            <a:off x="1371600" y="3200400"/>
            <a:ext cx="6400800" cy="1752600"/>
          </a:xfrm>
        </p:spPr>
        <p:txBody>
          <a:bodyPr/>
          <a:lstStyle>
            <a:lvl1pPr marL="0" indent="0" algn="ctr">
              <a:buFont typeface="Wingdings" charset="2"/>
              <a:buNone/>
              <a:defRPr>
                <a:solidFill>
                  <a:srgbClr val="CCCCCC"/>
                </a:solidFill>
              </a:defRPr>
            </a:lvl1pPr>
          </a:lstStyle>
          <a:p>
            <a:r>
              <a:rPr lang="en-US"/>
              <a:t>Click to edit Master subtitle style</a:t>
            </a:r>
          </a:p>
        </p:txBody>
      </p:sp>
    </p:spTree>
    <p:extLst>
      <p:ext uri="{BB962C8B-B14F-4D97-AF65-F5344CB8AC3E}">
        <p14:creationId xmlns:p14="http://schemas.microsoft.com/office/powerpoint/2010/main" val="23589916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ftr" sz="quarter" idx="10"/>
          </p:nvPr>
        </p:nvSpPr>
        <p:spPr>
          <a:ln/>
        </p:spPr>
        <p:txBody>
          <a:bodyPr/>
          <a:lstStyle>
            <a:lvl1pPr>
              <a:defRPr/>
            </a:lvl1pPr>
          </a:lstStyle>
          <a:p>
            <a:r>
              <a:rPr lang="en-US" altLang="en-US"/>
              <a:t>Trustees Presentation</a:t>
            </a:r>
          </a:p>
        </p:txBody>
      </p:sp>
      <p:sp>
        <p:nvSpPr>
          <p:cNvPr id="5" name="Rectangle 6"/>
          <p:cNvSpPr>
            <a:spLocks noGrp="1" noChangeArrowheads="1"/>
          </p:cNvSpPr>
          <p:nvPr>
            <p:ph type="sldNum" sz="quarter" idx="11"/>
          </p:nvPr>
        </p:nvSpPr>
        <p:spPr>
          <a:ln/>
        </p:spPr>
        <p:txBody>
          <a:bodyPr/>
          <a:lstStyle>
            <a:lvl1pPr>
              <a:defRPr/>
            </a:lvl1pPr>
          </a:lstStyle>
          <a:p>
            <a:fld id="{4BA8864F-8343-4C62-AA27-25BAA814CB11}" type="slidenum">
              <a:rPr lang="en-US" altLang="en-US"/>
              <a:pPr/>
              <a:t>‹#›</a:t>
            </a:fld>
            <a:endParaRPr lang="en-US" altLang="en-US"/>
          </a:p>
        </p:txBody>
      </p:sp>
      <p:sp>
        <p:nvSpPr>
          <p:cNvPr id="6" name="Rectangle 18"/>
          <p:cNvSpPr>
            <a:spLocks noGrp="1" noChangeArrowheads="1"/>
          </p:cNvSpPr>
          <p:nvPr>
            <p:ph type="dt" sz="half" idx="12"/>
          </p:nvPr>
        </p:nvSpPr>
        <p:spPr>
          <a:ln/>
        </p:spPr>
        <p:txBody>
          <a:bodyPr/>
          <a:lstStyle>
            <a:lvl1pPr>
              <a:defRPr/>
            </a:lvl1pPr>
          </a:lstStyle>
          <a:p>
            <a:fld id="{6A11A17B-F0A2-4D9F-A4A8-384CAB635CCD}" type="datetime1">
              <a:rPr lang="en-US" altLang="en-US"/>
              <a:pPr/>
              <a:t>4/27/2017</a:t>
            </a:fld>
            <a:endParaRPr lang="en-US" altLang="en-US"/>
          </a:p>
        </p:txBody>
      </p:sp>
    </p:spTree>
    <p:extLst>
      <p:ext uri="{BB962C8B-B14F-4D97-AF65-F5344CB8AC3E}">
        <p14:creationId xmlns:p14="http://schemas.microsoft.com/office/powerpoint/2010/main" val="1164986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762000"/>
            <a:ext cx="1981200" cy="49530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762000"/>
            <a:ext cx="5791200" cy="49530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ftr" sz="quarter" idx="10"/>
          </p:nvPr>
        </p:nvSpPr>
        <p:spPr>
          <a:ln/>
        </p:spPr>
        <p:txBody>
          <a:bodyPr/>
          <a:lstStyle>
            <a:lvl1pPr>
              <a:defRPr/>
            </a:lvl1pPr>
          </a:lstStyle>
          <a:p>
            <a:r>
              <a:rPr lang="en-US" altLang="en-US"/>
              <a:t>Trustees Presentation</a:t>
            </a:r>
          </a:p>
        </p:txBody>
      </p:sp>
      <p:sp>
        <p:nvSpPr>
          <p:cNvPr id="5" name="Rectangle 6"/>
          <p:cNvSpPr>
            <a:spLocks noGrp="1" noChangeArrowheads="1"/>
          </p:cNvSpPr>
          <p:nvPr>
            <p:ph type="sldNum" sz="quarter" idx="11"/>
          </p:nvPr>
        </p:nvSpPr>
        <p:spPr>
          <a:ln/>
        </p:spPr>
        <p:txBody>
          <a:bodyPr/>
          <a:lstStyle>
            <a:lvl1pPr>
              <a:defRPr/>
            </a:lvl1pPr>
          </a:lstStyle>
          <a:p>
            <a:fld id="{8660865D-8CE1-4C1F-B546-415FE9EA9127}" type="slidenum">
              <a:rPr lang="en-US" altLang="en-US"/>
              <a:pPr/>
              <a:t>‹#›</a:t>
            </a:fld>
            <a:endParaRPr lang="en-US" altLang="en-US"/>
          </a:p>
        </p:txBody>
      </p:sp>
      <p:sp>
        <p:nvSpPr>
          <p:cNvPr id="6" name="Rectangle 18"/>
          <p:cNvSpPr>
            <a:spLocks noGrp="1" noChangeArrowheads="1"/>
          </p:cNvSpPr>
          <p:nvPr>
            <p:ph type="dt" sz="half" idx="12"/>
          </p:nvPr>
        </p:nvSpPr>
        <p:spPr>
          <a:ln/>
        </p:spPr>
        <p:txBody>
          <a:bodyPr/>
          <a:lstStyle>
            <a:lvl1pPr>
              <a:defRPr/>
            </a:lvl1pPr>
          </a:lstStyle>
          <a:p>
            <a:fld id="{097F89FC-8C73-4D70-B187-DDB3AF094917}" type="datetime1">
              <a:rPr lang="en-US" altLang="en-US"/>
              <a:pPr/>
              <a:t>4/27/2017</a:t>
            </a:fld>
            <a:endParaRPr lang="en-US" altLang="en-US"/>
          </a:p>
        </p:txBody>
      </p:sp>
    </p:spTree>
    <p:extLst>
      <p:ext uri="{BB962C8B-B14F-4D97-AF65-F5344CB8AC3E}">
        <p14:creationId xmlns:p14="http://schemas.microsoft.com/office/powerpoint/2010/main" val="10945915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ftr" sz="quarter" idx="10"/>
          </p:nvPr>
        </p:nvSpPr>
        <p:spPr>
          <a:ln/>
        </p:spPr>
        <p:txBody>
          <a:bodyPr/>
          <a:lstStyle>
            <a:lvl1pPr>
              <a:defRPr/>
            </a:lvl1pPr>
          </a:lstStyle>
          <a:p>
            <a:r>
              <a:rPr lang="en-US" altLang="en-US"/>
              <a:t>Trustees Presentation</a:t>
            </a:r>
          </a:p>
        </p:txBody>
      </p:sp>
      <p:sp>
        <p:nvSpPr>
          <p:cNvPr id="5" name="Rectangle 6"/>
          <p:cNvSpPr>
            <a:spLocks noGrp="1" noChangeArrowheads="1"/>
          </p:cNvSpPr>
          <p:nvPr>
            <p:ph type="sldNum" sz="quarter" idx="11"/>
          </p:nvPr>
        </p:nvSpPr>
        <p:spPr>
          <a:ln/>
        </p:spPr>
        <p:txBody>
          <a:bodyPr/>
          <a:lstStyle>
            <a:lvl1pPr>
              <a:defRPr/>
            </a:lvl1pPr>
          </a:lstStyle>
          <a:p>
            <a:fld id="{2EAAAF20-8EF9-4365-B696-260221D113D1}" type="slidenum">
              <a:rPr lang="en-US" altLang="en-US"/>
              <a:pPr/>
              <a:t>‹#›</a:t>
            </a:fld>
            <a:endParaRPr lang="en-US" altLang="en-US"/>
          </a:p>
        </p:txBody>
      </p:sp>
      <p:sp>
        <p:nvSpPr>
          <p:cNvPr id="6" name="Rectangle 18"/>
          <p:cNvSpPr>
            <a:spLocks noGrp="1" noChangeArrowheads="1"/>
          </p:cNvSpPr>
          <p:nvPr>
            <p:ph type="dt" sz="half" idx="12"/>
          </p:nvPr>
        </p:nvSpPr>
        <p:spPr>
          <a:ln/>
        </p:spPr>
        <p:txBody>
          <a:bodyPr/>
          <a:lstStyle>
            <a:lvl1pPr>
              <a:defRPr/>
            </a:lvl1pPr>
          </a:lstStyle>
          <a:p>
            <a:fld id="{FC87347F-9D69-4352-B27E-BD42FF6766FF}" type="datetime1">
              <a:rPr lang="en-US" altLang="en-US"/>
              <a:pPr/>
              <a:t>4/27/2017</a:t>
            </a:fld>
            <a:endParaRPr lang="en-US" altLang="en-US"/>
          </a:p>
        </p:txBody>
      </p:sp>
    </p:spTree>
    <p:extLst>
      <p:ext uri="{BB962C8B-B14F-4D97-AF65-F5344CB8AC3E}">
        <p14:creationId xmlns:p14="http://schemas.microsoft.com/office/powerpoint/2010/main" val="24923146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5"/>
          <p:cNvSpPr>
            <a:spLocks noGrp="1" noChangeArrowheads="1"/>
          </p:cNvSpPr>
          <p:nvPr>
            <p:ph type="ftr" sz="quarter" idx="10"/>
          </p:nvPr>
        </p:nvSpPr>
        <p:spPr>
          <a:ln/>
        </p:spPr>
        <p:txBody>
          <a:bodyPr/>
          <a:lstStyle>
            <a:lvl1pPr>
              <a:defRPr/>
            </a:lvl1pPr>
          </a:lstStyle>
          <a:p>
            <a:r>
              <a:rPr lang="en-US" altLang="en-US"/>
              <a:t>Trustees Presentation</a:t>
            </a:r>
          </a:p>
        </p:txBody>
      </p:sp>
      <p:sp>
        <p:nvSpPr>
          <p:cNvPr id="5" name="Rectangle 6"/>
          <p:cNvSpPr>
            <a:spLocks noGrp="1" noChangeArrowheads="1"/>
          </p:cNvSpPr>
          <p:nvPr>
            <p:ph type="sldNum" sz="quarter" idx="11"/>
          </p:nvPr>
        </p:nvSpPr>
        <p:spPr>
          <a:ln/>
        </p:spPr>
        <p:txBody>
          <a:bodyPr/>
          <a:lstStyle>
            <a:lvl1pPr>
              <a:defRPr/>
            </a:lvl1pPr>
          </a:lstStyle>
          <a:p>
            <a:fld id="{DD86130D-F6F3-4369-88E1-0BFDFEF9A9C1}" type="slidenum">
              <a:rPr lang="en-US" altLang="en-US"/>
              <a:pPr/>
              <a:t>‹#›</a:t>
            </a:fld>
            <a:endParaRPr lang="en-US" altLang="en-US"/>
          </a:p>
        </p:txBody>
      </p:sp>
      <p:sp>
        <p:nvSpPr>
          <p:cNvPr id="6" name="Rectangle 18"/>
          <p:cNvSpPr>
            <a:spLocks noGrp="1" noChangeArrowheads="1"/>
          </p:cNvSpPr>
          <p:nvPr>
            <p:ph type="dt" sz="half" idx="12"/>
          </p:nvPr>
        </p:nvSpPr>
        <p:spPr>
          <a:ln/>
        </p:spPr>
        <p:txBody>
          <a:bodyPr/>
          <a:lstStyle>
            <a:lvl1pPr>
              <a:defRPr/>
            </a:lvl1pPr>
          </a:lstStyle>
          <a:p>
            <a:fld id="{4B8A7E48-4563-45CA-8BB3-9D794D6B72ED}" type="datetime1">
              <a:rPr lang="en-US" altLang="en-US"/>
              <a:pPr/>
              <a:t>4/27/2017</a:t>
            </a:fld>
            <a:endParaRPr lang="en-US" altLang="en-US"/>
          </a:p>
        </p:txBody>
      </p:sp>
    </p:spTree>
    <p:extLst>
      <p:ext uri="{BB962C8B-B14F-4D97-AF65-F5344CB8AC3E}">
        <p14:creationId xmlns:p14="http://schemas.microsoft.com/office/powerpoint/2010/main" val="27338486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828800"/>
            <a:ext cx="3886200" cy="3886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828800"/>
            <a:ext cx="3886200" cy="3886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5"/>
          <p:cNvSpPr>
            <a:spLocks noGrp="1" noChangeArrowheads="1"/>
          </p:cNvSpPr>
          <p:nvPr>
            <p:ph type="ftr" sz="quarter" idx="10"/>
          </p:nvPr>
        </p:nvSpPr>
        <p:spPr>
          <a:ln/>
        </p:spPr>
        <p:txBody>
          <a:bodyPr/>
          <a:lstStyle>
            <a:lvl1pPr>
              <a:defRPr/>
            </a:lvl1pPr>
          </a:lstStyle>
          <a:p>
            <a:r>
              <a:rPr lang="en-US" altLang="en-US"/>
              <a:t>Trustees Presentation</a:t>
            </a:r>
          </a:p>
        </p:txBody>
      </p:sp>
      <p:sp>
        <p:nvSpPr>
          <p:cNvPr id="6" name="Rectangle 6"/>
          <p:cNvSpPr>
            <a:spLocks noGrp="1" noChangeArrowheads="1"/>
          </p:cNvSpPr>
          <p:nvPr>
            <p:ph type="sldNum" sz="quarter" idx="11"/>
          </p:nvPr>
        </p:nvSpPr>
        <p:spPr>
          <a:ln/>
        </p:spPr>
        <p:txBody>
          <a:bodyPr/>
          <a:lstStyle>
            <a:lvl1pPr>
              <a:defRPr/>
            </a:lvl1pPr>
          </a:lstStyle>
          <a:p>
            <a:fld id="{0645BD8A-3907-45E5-905F-EC008A77B0D8}" type="slidenum">
              <a:rPr lang="en-US" altLang="en-US"/>
              <a:pPr/>
              <a:t>‹#›</a:t>
            </a:fld>
            <a:endParaRPr lang="en-US" altLang="en-US"/>
          </a:p>
        </p:txBody>
      </p:sp>
      <p:sp>
        <p:nvSpPr>
          <p:cNvPr id="7" name="Rectangle 18"/>
          <p:cNvSpPr>
            <a:spLocks noGrp="1" noChangeArrowheads="1"/>
          </p:cNvSpPr>
          <p:nvPr>
            <p:ph type="dt" sz="half" idx="12"/>
          </p:nvPr>
        </p:nvSpPr>
        <p:spPr>
          <a:ln/>
        </p:spPr>
        <p:txBody>
          <a:bodyPr/>
          <a:lstStyle>
            <a:lvl1pPr>
              <a:defRPr/>
            </a:lvl1pPr>
          </a:lstStyle>
          <a:p>
            <a:fld id="{4D32729F-2C49-478F-9CD5-32C754F94F23}" type="datetime1">
              <a:rPr lang="en-US" altLang="en-US"/>
              <a:pPr/>
              <a:t>4/27/2017</a:t>
            </a:fld>
            <a:endParaRPr lang="en-US" altLang="en-US"/>
          </a:p>
        </p:txBody>
      </p:sp>
    </p:spTree>
    <p:extLst>
      <p:ext uri="{BB962C8B-B14F-4D97-AF65-F5344CB8AC3E}">
        <p14:creationId xmlns:p14="http://schemas.microsoft.com/office/powerpoint/2010/main" val="28425363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5"/>
          <p:cNvSpPr>
            <a:spLocks noGrp="1" noChangeArrowheads="1"/>
          </p:cNvSpPr>
          <p:nvPr>
            <p:ph type="ftr" sz="quarter" idx="10"/>
          </p:nvPr>
        </p:nvSpPr>
        <p:spPr>
          <a:ln/>
        </p:spPr>
        <p:txBody>
          <a:bodyPr/>
          <a:lstStyle>
            <a:lvl1pPr>
              <a:defRPr/>
            </a:lvl1pPr>
          </a:lstStyle>
          <a:p>
            <a:r>
              <a:rPr lang="en-US" altLang="en-US"/>
              <a:t>Trustees Presentation</a:t>
            </a:r>
          </a:p>
        </p:txBody>
      </p:sp>
      <p:sp>
        <p:nvSpPr>
          <p:cNvPr id="8" name="Rectangle 6"/>
          <p:cNvSpPr>
            <a:spLocks noGrp="1" noChangeArrowheads="1"/>
          </p:cNvSpPr>
          <p:nvPr>
            <p:ph type="sldNum" sz="quarter" idx="11"/>
          </p:nvPr>
        </p:nvSpPr>
        <p:spPr>
          <a:ln/>
        </p:spPr>
        <p:txBody>
          <a:bodyPr/>
          <a:lstStyle>
            <a:lvl1pPr>
              <a:defRPr/>
            </a:lvl1pPr>
          </a:lstStyle>
          <a:p>
            <a:fld id="{3AF93FCA-D7B9-434C-8AA9-9CB4923F8A1F}" type="slidenum">
              <a:rPr lang="en-US" altLang="en-US"/>
              <a:pPr/>
              <a:t>‹#›</a:t>
            </a:fld>
            <a:endParaRPr lang="en-US" altLang="en-US"/>
          </a:p>
        </p:txBody>
      </p:sp>
      <p:sp>
        <p:nvSpPr>
          <p:cNvPr id="9" name="Rectangle 18"/>
          <p:cNvSpPr>
            <a:spLocks noGrp="1" noChangeArrowheads="1"/>
          </p:cNvSpPr>
          <p:nvPr>
            <p:ph type="dt" sz="half" idx="12"/>
          </p:nvPr>
        </p:nvSpPr>
        <p:spPr>
          <a:ln/>
        </p:spPr>
        <p:txBody>
          <a:bodyPr/>
          <a:lstStyle>
            <a:lvl1pPr>
              <a:defRPr/>
            </a:lvl1pPr>
          </a:lstStyle>
          <a:p>
            <a:fld id="{8E282A59-49D1-40F0-A7D4-03029588D07B}" type="datetime1">
              <a:rPr lang="en-US" altLang="en-US"/>
              <a:pPr/>
              <a:t>4/27/2017</a:t>
            </a:fld>
            <a:endParaRPr lang="en-US" altLang="en-US"/>
          </a:p>
        </p:txBody>
      </p:sp>
    </p:spTree>
    <p:extLst>
      <p:ext uri="{BB962C8B-B14F-4D97-AF65-F5344CB8AC3E}">
        <p14:creationId xmlns:p14="http://schemas.microsoft.com/office/powerpoint/2010/main" val="32440524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5"/>
          <p:cNvSpPr>
            <a:spLocks noGrp="1" noChangeArrowheads="1"/>
          </p:cNvSpPr>
          <p:nvPr>
            <p:ph type="ftr" sz="quarter" idx="10"/>
          </p:nvPr>
        </p:nvSpPr>
        <p:spPr>
          <a:ln/>
        </p:spPr>
        <p:txBody>
          <a:bodyPr/>
          <a:lstStyle>
            <a:lvl1pPr>
              <a:defRPr/>
            </a:lvl1pPr>
          </a:lstStyle>
          <a:p>
            <a:r>
              <a:rPr lang="en-US" altLang="en-US"/>
              <a:t>Trustees Presentation</a:t>
            </a:r>
          </a:p>
        </p:txBody>
      </p:sp>
      <p:sp>
        <p:nvSpPr>
          <p:cNvPr id="4" name="Rectangle 6"/>
          <p:cNvSpPr>
            <a:spLocks noGrp="1" noChangeArrowheads="1"/>
          </p:cNvSpPr>
          <p:nvPr>
            <p:ph type="sldNum" sz="quarter" idx="11"/>
          </p:nvPr>
        </p:nvSpPr>
        <p:spPr>
          <a:ln/>
        </p:spPr>
        <p:txBody>
          <a:bodyPr/>
          <a:lstStyle>
            <a:lvl1pPr>
              <a:defRPr/>
            </a:lvl1pPr>
          </a:lstStyle>
          <a:p>
            <a:fld id="{113B1678-C323-4769-8ACC-90B90F42AC6F}" type="slidenum">
              <a:rPr lang="en-US" altLang="en-US"/>
              <a:pPr/>
              <a:t>‹#›</a:t>
            </a:fld>
            <a:endParaRPr lang="en-US" altLang="en-US"/>
          </a:p>
        </p:txBody>
      </p:sp>
      <p:sp>
        <p:nvSpPr>
          <p:cNvPr id="5" name="Rectangle 18"/>
          <p:cNvSpPr>
            <a:spLocks noGrp="1" noChangeArrowheads="1"/>
          </p:cNvSpPr>
          <p:nvPr>
            <p:ph type="dt" sz="half" idx="12"/>
          </p:nvPr>
        </p:nvSpPr>
        <p:spPr>
          <a:ln/>
        </p:spPr>
        <p:txBody>
          <a:bodyPr/>
          <a:lstStyle>
            <a:lvl1pPr>
              <a:defRPr/>
            </a:lvl1pPr>
          </a:lstStyle>
          <a:p>
            <a:fld id="{33E8BB92-01F3-432A-8737-AE0B12E7E9AD}" type="datetime1">
              <a:rPr lang="en-US" altLang="en-US"/>
              <a:pPr/>
              <a:t>4/27/2017</a:t>
            </a:fld>
            <a:endParaRPr lang="en-US" altLang="en-US"/>
          </a:p>
        </p:txBody>
      </p:sp>
    </p:spTree>
    <p:extLst>
      <p:ext uri="{BB962C8B-B14F-4D97-AF65-F5344CB8AC3E}">
        <p14:creationId xmlns:p14="http://schemas.microsoft.com/office/powerpoint/2010/main" val="18907206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p:cNvSpPr>
            <a:spLocks noGrp="1" noChangeArrowheads="1"/>
          </p:cNvSpPr>
          <p:nvPr>
            <p:ph type="ftr" sz="quarter" idx="10"/>
          </p:nvPr>
        </p:nvSpPr>
        <p:spPr>
          <a:ln/>
        </p:spPr>
        <p:txBody>
          <a:bodyPr/>
          <a:lstStyle>
            <a:lvl1pPr>
              <a:defRPr/>
            </a:lvl1pPr>
          </a:lstStyle>
          <a:p>
            <a:r>
              <a:rPr lang="en-US" altLang="en-US"/>
              <a:t>Trustees Presentation</a:t>
            </a:r>
          </a:p>
        </p:txBody>
      </p:sp>
      <p:sp>
        <p:nvSpPr>
          <p:cNvPr id="3" name="Rectangle 6"/>
          <p:cNvSpPr>
            <a:spLocks noGrp="1" noChangeArrowheads="1"/>
          </p:cNvSpPr>
          <p:nvPr>
            <p:ph type="sldNum" sz="quarter" idx="11"/>
          </p:nvPr>
        </p:nvSpPr>
        <p:spPr>
          <a:ln/>
        </p:spPr>
        <p:txBody>
          <a:bodyPr/>
          <a:lstStyle>
            <a:lvl1pPr>
              <a:defRPr/>
            </a:lvl1pPr>
          </a:lstStyle>
          <a:p>
            <a:fld id="{9A387BDC-825A-47E6-BAD1-BAFA71CBCE94}" type="slidenum">
              <a:rPr lang="en-US" altLang="en-US"/>
              <a:pPr/>
              <a:t>‹#›</a:t>
            </a:fld>
            <a:endParaRPr lang="en-US" altLang="en-US"/>
          </a:p>
        </p:txBody>
      </p:sp>
      <p:sp>
        <p:nvSpPr>
          <p:cNvPr id="4" name="Rectangle 18"/>
          <p:cNvSpPr>
            <a:spLocks noGrp="1" noChangeArrowheads="1"/>
          </p:cNvSpPr>
          <p:nvPr>
            <p:ph type="dt" sz="half" idx="12"/>
          </p:nvPr>
        </p:nvSpPr>
        <p:spPr>
          <a:ln/>
        </p:spPr>
        <p:txBody>
          <a:bodyPr/>
          <a:lstStyle>
            <a:lvl1pPr>
              <a:defRPr/>
            </a:lvl1pPr>
          </a:lstStyle>
          <a:p>
            <a:fld id="{3B3A5244-5296-4D34-BCD4-56B5EC76D2E5}" type="datetime1">
              <a:rPr lang="en-US" altLang="en-US"/>
              <a:pPr/>
              <a:t>4/27/2017</a:t>
            </a:fld>
            <a:endParaRPr lang="en-US" altLang="en-US"/>
          </a:p>
        </p:txBody>
      </p:sp>
    </p:spTree>
    <p:extLst>
      <p:ext uri="{BB962C8B-B14F-4D97-AF65-F5344CB8AC3E}">
        <p14:creationId xmlns:p14="http://schemas.microsoft.com/office/powerpoint/2010/main" val="30772898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5"/>
          <p:cNvSpPr>
            <a:spLocks noGrp="1" noChangeArrowheads="1"/>
          </p:cNvSpPr>
          <p:nvPr>
            <p:ph type="ftr" sz="quarter" idx="10"/>
          </p:nvPr>
        </p:nvSpPr>
        <p:spPr>
          <a:ln/>
        </p:spPr>
        <p:txBody>
          <a:bodyPr/>
          <a:lstStyle>
            <a:lvl1pPr>
              <a:defRPr/>
            </a:lvl1pPr>
          </a:lstStyle>
          <a:p>
            <a:r>
              <a:rPr lang="en-US" altLang="en-US"/>
              <a:t>Trustees Presentation</a:t>
            </a:r>
          </a:p>
        </p:txBody>
      </p:sp>
      <p:sp>
        <p:nvSpPr>
          <p:cNvPr id="6" name="Rectangle 6"/>
          <p:cNvSpPr>
            <a:spLocks noGrp="1" noChangeArrowheads="1"/>
          </p:cNvSpPr>
          <p:nvPr>
            <p:ph type="sldNum" sz="quarter" idx="11"/>
          </p:nvPr>
        </p:nvSpPr>
        <p:spPr>
          <a:ln/>
        </p:spPr>
        <p:txBody>
          <a:bodyPr/>
          <a:lstStyle>
            <a:lvl1pPr>
              <a:defRPr/>
            </a:lvl1pPr>
          </a:lstStyle>
          <a:p>
            <a:fld id="{4412FCFC-D4FA-443A-BA2E-D7F97ADBF798}" type="slidenum">
              <a:rPr lang="en-US" altLang="en-US"/>
              <a:pPr/>
              <a:t>‹#›</a:t>
            </a:fld>
            <a:endParaRPr lang="en-US" altLang="en-US"/>
          </a:p>
        </p:txBody>
      </p:sp>
      <p:sp>
        <p:nvSpPr>
          <p:cNvPr id="7" name="Rectangle 18"/>
          <p:cNvSpPr>
            <a:spLocks noGrp="1" noChangeArrowheads="1"/>
          </p:cNvSpPr>
          <p:nvPr>
            <p:ph type="dt" sz="half" idx="12"/>
          </p:nvPr>
        </p:nvSpPr>
        <p:spPr>
          <a:ln/>
        </p:spPr>
        <p:txBody>
          <a:bodyPr/>
          <a:lstStyle>
            <a:lvl1pPr>
              <a:defRPr/>
            </a:lvl1pPr>
          </a:lstStyle>
          <a:p>
            <a:fld id="{2AE103E4-F570-4376-B628-9034B007DC34}" type="datetime1">
              <a:rPr lang="en-US" altLang="en-US"/>
              <a:pPr/>
              <a:t>4/27/2017</a:t>
            </a:fld>
            <a:endParaRPr lang="en-US" altLang="en-US"/>
          </a:p>
        </p:txBody>
      </p:sp>
    </p:spTree>
    <p:extLst>
      <p:ext uri="{BB962C8B-B14F-4D97-AF65-F5344CB8AC3E}">
        <p14:creationId xmlns:p14="http://schemas.microsoft.com/office/powerpoint/2010/main" val="24790600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5"/>
          <p:cNvSpPr>
            <a:spLocks noGrp="1" noChangeArrowheads="1"/>
          </p:cNvSpPr>
          <p:nvPr>
            <p:ph type="ftr" sz="quarter" idx="10"/>
          </p:nvPr>
        </p:nvSpPr>
        <p:spPr>
          <a:ln/>
        </p:spPr>
        <p:txBody>
          <a:bodyPr/>
          <a:lstStyle>
            <a:lvl1pPr>
              <a:defRPr/>
            </a:lvl1pPr>
          </a:lstStyle>
          <a:p>
            <a:r>
              <a:rPr lang="en-US" altLang="en-US"/>
              <a:t>Trustees Presentation</a:t>
            </a:r>
          </a:p>
        </p:txBody>
      </p:sp>
      <p:sp>
        <p:nvSpPr>
          <p:cNvPr id="6" name="Rectangle 6"/>
          <p:cNvSpPr>
            <a:spLocks noGrp="1" noChangeArrowheads="1"/>
          </p:cNvSpPr>
          <p:nvPr>
            <p:ph type="sldNum" sz="quarter" idx="11"/>
          </p:nvPr>
        </p:nvSpPr>
        <p:spPr>
          <a:ln/>
        </p:spPr>
        <p:txBody>
          <a:bodyPr/>
          <a:lstStyle>
            <a:lvl1pPr>
              <a:defRPr/>
            </a:lvl1pPr>
          </a:lstStyle>
          <a:p>
            <a:fld id="{BEFCCCC1-7D4B-4262-A5E1-F0C9F7A3B35D}" type="slidenum">
              <a:rPr lang="en-US" altLang="en-US"/>
              <a:pPr/>
              <a:t>‹#›</a:t>
            </a:fld>
            <a:endParaRPr lang="en-US" altLang="en-US"/>
          </a:p>
        </p:txBody>
      </p:sp>
      <p:sp>
        <p:nvSpPr>
          <p:cNvPr id="7" name="Rectangle 18"/>
          <p:cNvSpPr>
            <a:spLocks noGrp="1" noChangeArrowheads="1"/>
          </p:cNvSpPr>
          <p:nvPr>
            <p:ph type="dt" sz="half" idx="12"/>
          </p:nvPr>
        </p:nvSpPr>
        <p:spPr>
          <a:ln/>
        </p:spPr>
        <p:txBody>
          <a:bodyPr/>
          <a:lstStyle>
            <a:lvl1pPr>
              <a:defRPr/>
            </a:lvl1pPr>
          </a:lstStyle>
          <a:p>
            <a:fld id="{9B9C34F4-F5DE-43B1-87BD-DA4FC57F30F1}" type="datetime1">
              <a:rPr lang="en-US" altLang="en-US"/>
              <a:pPr/>
              <a:t>4/27/2017</a:t>
            </a:fld>
            <a:endParaRPr lang="en-US" altLang="en-US"/>
          </a:p>
        </p:txBody>
      </p:sp>
    </p:spTree>
    <p:extLst>
      <p:ext uri="{BB962C8B-B14F-4D97-AF65-F5344CB8AC3E}">
        <p14:creationId xmlns:p14="http://schemas.microsoft.com/office/powerpoint/2010/main" val="7447995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4" name="Rectangle 10"/>
          <p:cNvSpPr>
            <a:spLocks noChangeArrowheads="1"/>
          </p:cNvSpPr>
          <p:nvPr userDrawn="1"/>
        </p:nvSpPr>
        <p:spPr bwMode="auto">
          <a:xfrm>
            <a:off x="0" y="-42863"/>
            <a:ext cx="9144000" cy="347663"/>
          </a:xfrm>
          <a:prstGeom prst="rect">
            <a:avLst/>
          </a:prstGeom>
          <a:gradFill rotWithShape="0">
            <a:gsLst>
              <a:gs pos="0">
                <a:srgbClr val="333333"/>
              </a:gs>
              <a:gs pos="100000">
                <a:schemeClr val="tx1"/>
              </a:gs>
            </a:gsLst>
            <a:lin ang="5400000" scaled="1"/>
          </a:gradFill>
          <a:ln w="9525">
            <a:noFill/>
            <a:miter lim="800000"/>
            <a:headEnd/>
            <a:tailEnd/>
          </a:ln>
          <a:effectLst/>
        </p:spPr>
        <p:txBody>
          <a:bodyPr wrap="none" anchor="ctr"/>
          <a:lstStyle>
            <a:lvl1pPr>
              <a:defRPr sz="2400">
                <a:solidFill>
                  <a:schemeClr val="tx1"/>
                </a:solidFill>
                <a:latin typeface="Times" panose="02020603050405020304" pitchFamily="18" charset="0"/>
                <a:ea typeface="Osaka" charset="-128"/>
              </a:defRPr>
            </a:lvl1pPr>
            <a:lvl2pPr marL="37931725" indent="-37474525">
              <a:defRPr sz="2400">
                <a:solidFill>
                  <a:schemeClr val="tx1"/>
                </a:solidFill>
                <a:latin typeface="Times" panose="02020603050405020304" pitchFamily="18" charset="0"/>
                <a:ea typeface="Osaka" charset="-128"/>
              </a:defRPr>
            </a:lvl2pPr>
            <a:lvl3pPr>
              <a:defRPr sz="2400">
                <a:solidFill>
                  <a:schemeClr val="tx1"/>
                </a:solidFill>
                <a:latin typeface="Times" panose="02020603050405020304" pitchFamily="18" charset="0"/>
                <a:ea typeface="Osaka" charset="-128"/>
              </a:defRPr>
            </a:lvl3pPr>
            <a:lvl4pPr>
              <a:defRPr sz="2400">
                <a:solidFill>
                  <a:schemeClr val="tx1"/>
                </a:solidFill>
                <a:latin typeface="Times" panose="02020603050405020304" pitchFamily="18" charset="0"/>
                <a:ea typeface="Osaka" charset="-128"/>
              </a:defRPr>
            </a:lvl4pPr>
            <a:lvl5pPr>
              <a:defRPr sz="2400">
                <a:solidFill>
                  <a:schemeClr val="tx1"/>
                </a:solidFill>
                <a:latin typeface="Times" panose="02020603050405020304" pitchFamily="18" charset="0"/>
                <a:ea typeface="Osaka" charset="-128"/>
              </a:defRPr>
            </a:lvl5pPr>
            <a:lvl6pPr marL="457200" eaLnBrk="0" fontAlgn="base" hangingPunct="0">
              <a:spcBef>
                <a:spcPct val="0"/>
              </a:spcBef>
              <a:spcAft>
                <a:spcPct val="0"/>
              </a:spcAft>
              <a:defRPr sz="2400">
                <a:solidFill>
                  <a:schemeClr val="tx1"/>
                </a:solidFill>
                <a:latin typeface="Times" panose="02020603050405020304" pitchFamily="18" charset="0"/>
                <a:ea typeface="Osaka" charset="-128"/>
              </a:defRPr>
            </a:lvl6pPr>
            <a:lvl7pPr marL="914400" eaLnBrk="0" fontAlgn="base" hangingPunct="0">
              <a:spcBef>
                <a:spcPct val="0"/>
              </a:spcBef>
              <a:spcAft>
                <a:spcPct val="0"/>
              </a:spcAft>
              <a:defRPr sz="2400">
                <a:solidFill>
                  <a:schemeClr val="tx1"/>
                </a:solidFill>
                <a:latin typeface="Times" panose="02020603050405020304" pitchFamily="18" charset="0"/>
                <a:ea typeface="Osaka" charset="-128"/>
              </a:defRPr>
            </a:lvl7pPr>
            <a:lvl8pPr marL="1371600" eaLnBrk="0" fontAlgn="base" hangingPunct="0">
              <a:spcBef>
                <a:spcPct val="0"/>
              </a:spcBef>
              <a:spcAft>
                <a:spcPct val="0"/>
              </a:spcAft>
              <a:defRPr sz="2400">
                <a:solidFill>
                  <a:schemeClr val="tx1"/>
                </a:solidFill>
                <a:latin typeface="Times" panose="02020603050405020304" pitchFamily="18" charset="0"/>
                <a:ea typeface="Osaka" charset="-128"/>
              </a:defRPr>
            </a:lvl8pPr>
            <a:lvl9pPr marL="1828800" eaLnBrk="0" fontAlgn="base" hangingPunct="0">
              <a:spcBef>
                <a:spcPct val="0"/>
              </a:spcBef>
              <a:spcAft>
                <a:spcPct val="0"/>
              </a:spcAft>
              <a:defRPr sz="2400">
                <a:solidFill>
                  <a:schemeClr val="tx1"/>
                </a:solidFill>
                <a:latin typeface="Times" panose="02020603050405020304" pitchFamily="18" charset="0"/>
                <a:ea typeface="Osaka" charset="-128"/>
              </a:defRPr>
            </a:lvl9pPr>
          </a:lstStyle>
          <a:p>
            <a:endParaRPr lang="en-US" altLang="en-US"/>
          </a:p>
        </p:txBody>
      </p:sp>
      <p:sp>
        <p:nvSpPr>
          <p:cNvPr id="1027" name="Rectangle 2"/>
          <p:cNvSpPr>
            <a:spLocks noGrp="1" noChangeArrowheads="1"/>
          </p:cNvSpPr>
          <p:nvPr>
            <p:ph type="title"/>
          </p:nvPr>
        </p:nvSpPr>
        <p:spPr bwMode="auto">
          <a:xfrm>
            <a:off x="609600" y="762000"/>
            <a:ext cx="79248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This is the title of this slide.</a:t>
            </a:r>
          </a:p>
        </p:txBody>
      </p:sp>
      <p:sp>
        <p:nvSpPr>
          <p:cNvPr id="1028" name="Rectangle 3"/>
          <p:cNvSpPr>
            <a:spLocks noGrp="1" noChangeArrowheads="1"/>
          </p:cNvSpPr>
          <p:nvPr>
            <p:ph type="body" idx="1"/>
          </p:nvPr>
        </p:nvSpPr>
        <p:spPr bwMode="auto">
          <a:xfrm>
            <a:off x="609600" y="1828800"/>
            <a:ext cx="7924800" cy="388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1029" name="Rectangle 5"/>
          <p:cNvSpPr>
            <a:spLocks noGrp="1" noChangeArrowheads="1"/>
          </p:cNvSpPr>
          <p:nvPr>
            <p:ph type="ftr" sz="quarter" idx="3"/>
          </p:nvPr>
        </p:nvSpPr>
        <p:spPr bwMode="auto">
          <a:xfrm>
            <a:off x="609600" y="0"/>
            <a:ext cx="51054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solidFill>
                  <a:schemeClr val="bg1"/>
                </a:solidFill>
                <a:latin typeface="Arial" panose="020B0604020202020204" pitchFamily="34" charset="0"/>
              </a:defRPr>
            </a:lvl1pPr>
          </a:lstStyle>
          <a:p>
            <a:r>
              <a:rPr lang="en-US" altLang="en-US"/>
              <a:t>Trustees Presentation</a:t>
            </a:r>
          </a:p>
        </p:txBody>
      </p:sp>
      <p:sp>
        <p:nvSpPr>
          <p:cNvPr id="1030" name="Rectangle 6"/>
          <p:cNvSpPr>
            <a:spLocks noGrp="1" noChangeArrowheads="1"/>
          </p:cNvSpPr>
          <p:nvPr>
            <p:ph type="sldNum" sz="quarter" idx="4"/>
          </p:nvPr>
        </p:nvSpPr>
        <p:spPr bwMode="auto">
          <a:xfrm>
            <a:off x="7086600" y="5903913"/>
            <a:ext cx="1447800" cy="685800"/>
          </a:xfrm>
          <a:prstGeom prst="rect">
            <a:avLst/>
          </a:prstGeom>
          <a:noFill/>
          <a:ln w="9525">
            <a:noFill/>
            <a:miter lim="800000"/>
            <a:headEnd/>
            <a:tailEnd/>
          </a:ln>
          <a:effectLst/>
        </p:spPr>
        <p:txBody>
          <a:bodyPr vert="horz" wrap="none" lIns="91440" tIns="0" rIns="91440" bIns="0" numCol="1" anchor="t" anchorCtr="0" compatLnSpc="1">
            <a:prstTxWarp prst="textNoShape">
              <a:avLst/>
            </a:prstTxWarp>
          </a:bodyPr>
          <a:lstStyle>
            <a:lvl1pPr algn="r">
              <a:defRPr sz="4400" b="1">
                <a:solidFill>
                  <a:srgbClr val="D9D9D9"/>
                </a:solidFill>
                <a:latin typeface="Arial" panose="020B0604020202020204" pitchFamily="34" charset="0"/>
              </a:defRPr>
            </a:lvl1pPr>
          </a:lstStyle>
          <a:p>
            <a:fld id="{81A4EF1E-8C95-426A-AE48-545CBD1E8EE0}" type="slidenum">
              <a:rPr lang="en-US" altLang="en-US"/>
              <a:pPr/>
              <a:t>‹#›</a:t>
            </a:fld>
            <a:endParaRPr lang="en-US" altLang="en-US"/>
          </a:p>
        </p:txBody>
      </p:sp>
      <p:sp>
        <p:nvSpPr>
          <p:cNvPr id="1036" name="Text Box 12"/>
          <p:cNvSpPr txBox="1">
            <a:spLocks noChangeArrowheads="1"/>
          </p:cNvSpPr>
          <p:nvPr userDrawn="1"/>
        </p:nvSpPr>
        <p:spPr bwMode="auto">
          <a:xfrm>
            <a:off x="609600" y="1524000"/>
            <a:ext cx="7924800" cy="274638"/>
          </a:xfrm>
          <a:prstGeom prst="rect">
            <a:avLst/>
          </a:prstGeom>
          <a:noFill/>
          <a:ln w="9525">
            <a:noFill/>
            <a:miter lim="800000"/>
            <a:headEnd/>
            <a:tailEnd/>
          </a:ln>
          <a:effectLst/>
        </p:spPr>
        <p:txBody>
          <a:bodyPr>
            <a:spAutoFit/>
          </a:bodyPr>
          <a:lstStyle>
            <a:lvl1pPr>
              <a:defRPr sz="2400">
                <a:solidFill>
                  <a:schemeClr val="tx1"/>
                </a:solidFill>
                <a:latin typeface="Times" panose="02020603050405020304" pitchFamily="18" charset="0"/>
                <a:ea typeface="Osaka" charset="-128"/>
              </a:defRPr>
            </a:lvl1pPr>
            <a:lvl2pPr marL="37931725" indent="-37474525">
              <a:defRPr sz="2400">
                <a:solidFill>
                  <a:schemeClr val="tx1"/>
                </a:solidFill>
                <a:latin typeface="Times" panose="02020603050405020304" pitchFamily="18" charset="0"/>
                <a:ea typeface="Osaka" charset="-128"/>
              </a:defRPr>
            </a:lvl2pPr>
            <a:lvl3pPr>
              <a:defRPr sz="2400">
                <a:solidFill>
                  <a:schemeClr val="tx1"/>
                </a:solidFill>
                <a:latin typeface="Times" panose="02020603050405020304" pitchFamily="18" charset="0"/>
                <a:ea typeface="Osaka" charset="-128"/>
              </a:defRPr>
            </a:lvl3pPr>
            <a:lvl4pPr>
              <a:defRPr sz="2400">
                <a:solidFill>
                  <a:schemeClr val="tx1"/>
                </a:solidFill>
                <a:latin typeface="Times" panose="02020603050405020304" pitchFamily="18" charset="0"/>
                <a:ea typeface="Osaka" charset="-128"/>
              </a:defRPr>
            </a:lvl4pPr>
            <a:lvl5pPr>
              <a:defRPr sz="2400">
                <a:solidFill>
                  <a:schemeClr val="tx1"/>
                </a:solidFill>
                <a:latin typeface="Times" panose="02020603050405020304" pitchFamily="18" charset="0"/>
                <a:ea typeface="Osaka" charset="-128"/>
              </a:defRPr>
            </a:lvl5pPr>
            <a:lvl6pPr marL="457200" eaLnBrk="0" fontAlgn="base" hangingPunct="0">
              <a:spcBef>
                <a:spcPct val="0"/>
              </a:spcBef>
              <a:spcAft>
                <a:spcPct val="0"/>
              </a:spcAft>
              <a:defRPr sz="2400">
                <a:solidFill>
                  <a:schemeClr val="tx1"/>
                </a:solidFill>
                <a:latin typeface="Times" panose="02020603050405020304" pitchFamily="18" charset="0"/>
                <a:ea typeface="Osaka" charset="-128"/>
              </a:defRPr>
            </a:lvl6pPr>
            <a:lvl7pPr marL="914400" eaLnBrk="0" fontAlgn="base" hangingPunct="0">
              <a:spcBef>
                <a:spcPct val="0"/>
              </a:spcBef>
              <a:spcAft>
                <a:spcPct val="0"/>
              </a:spcAft>
              <a:defRPr sz="2400">
                <a:solidFill>
                  <a:schemeClr val="tx1"/>
                </a:solidFill>
                <a:latin typeface="Times" panose="02020603050405020304" pitchFamily="18" charset="0"/>
                <a:ea typeface="Osaka" charset="-128"/>
              </a:defRPr>
            </a:lvl7pPr>
            <a:lvl8pPr marL="1371600" eaLnBrk="0" fontAlgn="base" hangingPunct="0">
              <a:spcBef>
                <a:spcPct val="0"/>
              </a:spcBef>
              <a:spcAft>
                <a:spcPct val="0"/>
              </a:spcAft>
              <a:defRPr sz="2400">
                <a:solidFill>
                  <a:schemeClr val="tx1"/>
                </a:solidFill>
                <a:latin typeface="Times" panose="02020603050405020304" pitchFamily="18" charset="0"/>
                <a:ea typeface="Osaka" charset="-128"/>
              </a:defRPr>
            </a:lvl8pPr>
            <a:lvl9pPr marL="1828800" eaLnBrk="0" fontAlgn="base" hangingPunct="0">
              <a:spcBef>
                <a:spcPct val="0"/>
              </a:spcBef>
              <a:spcAft>
                <a:spcPct val="0"/>
              </a:spcAft>
              <a:defRPr sz="2400">
                <a:solidFill>
                  <a:schemeClr val="tx1"/>
                </a:solidFill>
                <a:latin typeface="Times" panose="02020603050405020304" pitchFamily="18" charset="0"/>
                <a:ea typeface="Osaka" charset="-128"/>
              </a:defRPr>
            </a:lvl9pPr>
          </a:lstStyle>
          <a:p>
            <a:pPr>
              <a:spcBef>
                <a:spcPct val="50000"/>
              </a:spcBef>
            </a:pPr>
            <a:r>
              <a:rPr lang="en-US" altLang="en-US" sz="1200" b="1">
                <a:solidFill>
                  <a:schemeClr val="bg1"/>
                </a:solidFill>
                <a:latin typeface="Arial" panose="020B0604020202020204" pitchFamily="34" charset="0"/>
              </a:rPr>
              <a:t>Boston University</a:t>
            </a:r>
            <a:r>
              <a:rPr lang="en-US" altLang="en-US" sz="1200">
                <a:solidFill>
                  <a:schemeClr val="bg1"/>
                </a:solidFill>
                <a:latin typeface="Arial" panose="020B0604020202020204" pitchFamily="34" charset="0"/>
              </a:rPr>
              <a:t> Slideshow Title Goes Here</a:t>
            </a:r>
          </a:p>
        </p:txBody>
      </p:sp>
      <p:sp>
        <p:nvSpPr>
          <p:cNvPr id="1042" name="Rectangle 18"/>
          <p:cNvSpPr>
            <a:spLocks noGrp="1" noChangeArrowheads="1"/>
          </p:cNvSpPr>
          <p:nvPr>
            <p:ph type="dt" sz="half" idx="2"/>
          </p:nvPr>
        </p:nvSpPr>
        <p:spPr bwMode="auto">
          <a:xfrm>
            <a:off x="6629400" y="0"/>
            <a:ext cx="19050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solidFill>
                  <a:srgbClr val="808080"/>
                </a:solidFill>
                <a:latin typeface="Arial" panose="020B0604020202020204" pitchFamily="34" charset="0"/>
              </a:defRPr>
            </a:lvl1pPr>
          </a:lstStyle>
          <a:p>
            <a:fld id="{E4F219BE-1FB9-4E7F-B865-E29858A49B7F}" type="datetime1">
              <a:rPr lang="en-US" altLang="en-US"/>
              <a:pPr/>
              <a:t>4/27/2017</a:t>
            </a:fld>
            <a:endParaRPr lang="en-US" altLang="en-US"/>
          </a:p>
        </p:txBody>
      </p:sp>
      <p:pic>
        <p:nvPicPr>
          <p:cNvPr id="1033" name="Picture 16" descr="ece_sub_sig.png"/>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609600" y="6096000"/>
            <a:ext cx="5364163"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671"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Lst>
  <p:hf hdr="0"/>
  <p:txStyles>
    <p:titleStyle>
      <a:lvl1pPr algn="l" rtl="0" eaLnBrk="0" fontAlgn="base" hangingPunct="0">
        <a:spcBef>
          <a:spcPct val="0"/>
        </a:spcBef>
        <a:spcAft>
          <a:spcPct val="0"/>
        </a:spcAft>
        <a:defRPr sz="3600">
          <a:solidFill>
            <a:schemeClr val="tx1"/>
          </a:solidFill>
          <a:latin typeface="+mj-lt"/>
          <a:ea typeface="+mj-ea"/>
          <a:cs typeface="+mj-cs"/>
        </a:defRPr>
      </a:lvl1pPr>
      <a:lvl2pPr algn="l" rtl="0" eaLnBrk="0" fontAlgn="base" hangingPunct="0">
        <a:spcBef>
          <a:spcPct val="0"/>
        </a:spcBef>
        <a:spcAft>
          <a:spcPct val="0"/>
        </a:spcAft>
        <a:defRPr sz="3600">
          <a:solidFill>
            <a:schemeClr val="tx1"/>
          </a:solidFill>
          <a:latin typeface="Arial" charset="0"/>
          <a:ea typeface="Osaka" charset="-128"/>
          <a:cs typeface="Osaka" charset="-128"/>
        </a:defRPr>
      </a:lvl2pPr>
      <a:lvl3pPr algn="l" rtl="0" eaLnBrk="0" fontAlgn="base" hangingPunct="0">
        <a:spcBef>
          <a:spcPct val="0"/>
        </a:spcBef>
        <a:spcAft>
          <a:spcPct val="0"/>
        </a:spcAft>
        <a:defRPr sz="3600">
          <a:solidFill>
            <a:schemeClr val="tx1"/>
          </a:solidFill>
          <a:latin typeface="Arial" charset="0"/>
          <a:ea typeface="Osaka" charset="-128"/>
          <a:cs typeface="Osaka" charset="-128"/>
        </a:defRPr>
      </a:lvl3pPr>
      <a:lvl4pPr algn="l" rtl="0" eaLnBrk="0" fontAlgn="base" hangingPunct="0">
        <a:spcBef>
          <a:spcPct val="0"/>
        </a:spcBef>
        <a:spcAft>
          <a:spcPct val="0"/>
        </a:spcAft>
        <a:defRPr sz="3600">
          <a:solidFill>
            <a:schemeClr val="tx1"/>
          </a:solidFill>
          <a:latin typeface="Arial" charset="0"/>
          <a:ea typeface="Osaka" charset="-128"/>
          <a:cs typeface="Osaka" charset="-128"/>
        </a:defRPr>
      </a:lvl4pPr>
      <a:lvl5pPr algn="l" rtl="0" eaLnBrk="0" fontAlgn="base" hangingPunct="0">
        <a:spcBef>
          <a:spcPct val="0"/>
        </a:spcBef>
        <a:spcAft>
          <a:spcPct val="0"/>
        </a:spcAft>
        <a:defRPr sz="3600">
          <a:solidFill>
            <a:schemeClr val="tx1"/>
          </a:solidFill>
          <a:latin typeface="Arial" charset="0"/>
          <a:ea typeface="Osaka" charset="-128"/>
          <a:cs typeface="Osaka" charset="-128"/>
        </a:defRPr>
      </a:lvl5pPr>
      <a:lvl6pPr marL="457200" algn="l" rtl="0" fontAlgn="base">
        <a:spcBef>
          <a:spcPct val="0"/>
        </a:spcBef>
        <a:spcAft>
          <a:spcPct val="0"/>
        </a:spcAft>
        <a:defRPr sz="3600">
          <a:solidFill>
            <a:schemeClr val="tx1"/>
          </a:solidFill>
          <a:latin typeface="Arial" charset="0"/>
          <a:ea typeface="Osaka" charset="-128"/>
          <a:cs typeface="Osaka" charset="-128"/>
        </a:defRPr>
      </a:lvl6pPr>
      <a:lvl7pPr marL="914400" algn="l" rtl="0" fontAlgn="base">
        <a:spcBef>
          <a:spcPct val="0"/>
        </a:spcBef>
        <a:spcAft>
          <a:spcPct val="0"/>
        </a:spcAft>
        <a:defRPr sz="3600">
          <a:solidFill>
            <a:schemeClr val="tx1"/>
          </a:solidFill>
          <a:latin typeface="Arial" charset="0"/>
          <a:ea typeface="Osaka" charset="-128"/>
          <a:cs typeface="Osaka" charset="-128"/>
        </a:defRPr>
      </a:lvl7pPr>
      <a:lvl8pPr marL="1371600" algn="l" rtl="0" fontAlgn="base">
        <a:spcBef>
          <a:spcPct val="0"/>
        </a:spcBef>
        <a:spcAft>
          <a:spcPct val="0"/>
        </a:spcAft>
        <a:defRPr sz="3600">
          <a:solidFill>
            <a:schemeClr val="tx1"/>
          </a:solidFill>
          <a:latin typeface="Arial" charset="0"/>
          <a:ea typeface="Osaka" charset="-128"/>
          <a:cs typeface="Osaka" charset="-128"/>
        </a:defRPr>
      </a:lvl8pPr>
      <a:lvl9pPr marL="1828800" algn="l" rtl="0" fontAlgn="base">
        <a:spcBef>
          <a:spcPct val="0"/>
        </a:spcBef>
        <a:spcAft>
          <a:spcPct val="0"/>
        </a:spcAft>
        <a:defRPr sz="3600">
          <a:solidFill>
            <a:schemeClr val="tx1"/>
          </a:solidFill>
          <a:latin typeface="Arial" charset="0"/>
          <a:ea typeface="Osaka" charset="-128"/>
          <a:cs typeface="Osaka" charset="-128"/>
        </a:defRPr>
      </a:lvl9pPr>
    </p:titleStyle>
    <p:bodyStyle>
      <a:lvl1pPr marL="342900" indent="-342900" algn="l" rtl="0" eaLnBrk="0" fontAlgn="base" hangingPunct="0">
        <a:spcBef>
          <a:spcPct val="20000"/>
        </a:spcBef>
        <a:spcAft>
          <a:spcPct val="0"/>
        </a:spcAft>
        <a:buClr>
          <a:srgbClr val="2675B4"/>
        </a:buClr>
        <a:buFont typeface="Wingdings" panose="05000000000000000000" pitchFamily="2" charset="2"/>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lr>
          <a:srgbClr val="2675B4"/>
        </a:buClr>
        <a:buFont typeface="Wingdings" panose="05000000000000000000" pitchFamily="2" charset="2"/>
        <a:buChar char="§"/>
        <a:defRPr>
          <a:solidFill>
            <a:schemeClr val="tx1"/>
          </a:solidFill>
          <a:latin typeface="+mn-lt"/>
          <a:ea typeface="+mn-ea"/>
          <a:cs typeface="+mn-cs"/>
        </a:defRPr>
      </a:lvl2pPr>
      <a:lvl3pPr marL="1143000" indent="-228600" algn="l" rtl="0" eaLnBrk="0" fontAlgn="base" hangingPunct="0">
        <a:spcBef>
          <a:spcPct val="20000"/>
        </a:spcBef>
        <a:spcAft>
          <a:spcPct val="0"/>
        </a:spcAft>
        <a:buClr>
          <a:srgbClr val="2675B4"/>
        </a:buClr>
        <a:buFont typeface="Wingdings" panose="05000000000000000000" pitchFamily="2" charset="2"/>
        <a:buChar char="§"/>
        <a:defRPr>
          <a:solidFill>
            <a:schemeClr val="tx1"/>
          </a:solidFill>
          <a:latin typeface="+mn-lt"/>
          <a:ea typeface="+mn-ea"/>
          <a:cs typeface="+mn-cs"/>
        </a:defRPr>
      </a:lvl3pPr>
      <a:lvl4pPr marL="1600200" indent="-228600" algn="l" rtl="0" eaLnBrk="0" fontAlgn="base" hangingPunct="0">
        <a:spcBef>
          <a:spcPct val="20000"/>
        </a:spcBef>
        <a:spcAft>
          <a:spcPct val="0"/>
        </a:spcAft>
        <a:buClr>
          <a:srgbClr val="2675B4"/>
        </a:buClr>
        <a:buFont typeface="Wingdings" panose="05000000000000000000" pitchFamily="2" charset="2"/>
        <a:buChar char="§"/>
        <a:defRPr>
          <a:solidFill>
            <a:schemeClr val="tx1"/>
          </a:solidFill>
          <a:latin typeface="+mn-lt"/>
          <a:ea typeface="+mn-ea"/>
          <a:cs typeface="+mn-cs"/>
        </a:defRPr>
      </a:lvl4pPr>
      <a:lvl5pPr marL="2057400" indent="-228600" algn="l" rtl="0" eaLnBrk="0" fontAlgn="base" hangingPunct="0">
        <a:spcBef>
          <a:spcPct val="20000"/>
        </a:spcBef>
        <a:spcAft>
          <a:spcPct val="0"/>
        </a:spcAft>
        <a:buClr>
          <a:srgbClr val="2675B4"/>
        </a:buClr>
        <a:buFont typeface="Wingdings" panose="05000000000000000000" pitchFamily="2" charset="2"/>
        <a:buChar char="§"/>
        <a:defRPr>
          <a:solidFill>
            <a:schemeClr val="tx1"/>
          </a:solidFill>
          <a:latin typeface="+mn-lt"/>
          <a:ea typeface="+mn-ea"/>
          <a:cs typeface="+mn-cs"/>
        </a:defRPr>
      </a:lvl5pPr>
      <a:lvl6pPr marL="2514600" indent="-228600" algn="l" rtl="0" fontAlgn="base">
        <a:spcBef>
          <a:spcPct val="20000"/>
        </a:spcBef>
        <a:spcAft>
          <a:spcPct val="0"/>
        </a:spcAft>
        <a:buClr>
          <a:srgbClr val="2675B4"/>
        </a:buClr>
        <a:buFont typeface="Wingdings" charset="2"/>
        <a:buChar char="§"/>
        <a:defRPr>
          <a:solidFill>
            <a:schemeClr val="tx1"/>
          </a:solidFill>
          <a:latin typeface="+mn-lt"/>
          <a:ea typeface="+mn-ea"/>
          <a:cs typeface="+mn-cs"/>
        </a:defRPr>
      </a:lvl6pPr>
      <a:lvl7pPr marL="2971800" indent="-228600" algn="l" rtl="0" fontAlgn="base">
        <a:spcBef>
          <a:spcPct val="20000"/>
        </a:spcBef>
        <a:spcAft>
          <a:spcPct val="0"/>
        </a:spcAft>
        <a:buClr>
          <a:srgbClr val="2675B4"/>
        </a:buClr>
        <a:buFont typeface="Wingdings" charset="2"/>
        <a:buChar char="§"/>
        <a:defRPr>
          <a:solidFill>
            <a:schemeClr val="tx1"/>
          </a:solidFill>
          <a:latin typeface="+mn-lt"/>
          <a:ea typeface="+mn-ea"/>
          <a:cs typeface="+mn-cs"/>
        </a:defRPr>
      </a:lvl7pPr>
      <a:lvl8pPr marL="3429000" indent="-228600" algn="l" rtl="0" fontAlgn="base">
        <a:spcBef>
          <a:spcPct val="20000"/>
        </a:spcBef>
        <a:spcAft>
          <a:spcPct val="0"/>
        </a:spcAft>
        <a:buClr>
          <a:srgbClr val="2675B4"/>
        </a:buClr>
        <a:buFont typeface="Wingdings" charset="2"/>
        <a:buChar char="§"/>
        <a:defRPr>
          <a:solidFill>
            <a:schemeClr val="tx1"/>
          </a:solidFill>
          <a:latin typeface="+mn-lt"/>
          <a:ea typeface="+mn-ea"/>
          <a:cs typeface="+mn-cs"/>
        </a:defRPr>
      </a:lvl8pPr>
      <a:lvl9pPr marL="3886200" indent="-228600" algn="l" rtl="0" fontAlgn="base">
        <a:spcBef>
          <a:spcPct val="20000"/>
        </a:spcBef>
        <a:spcAft>
          <a:spcPct val="0"/>
        </a:spcAft>
        <a:buClr>
          <a:srgbClr val="2675B4"/>
        </a:buClr>
        <a:buFont typeface="Wingdings" charset="2"/>
        <a:buChar char="§"/>
        <a:defRPr>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comments" Target="../comments/comment1.xml"/></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comments" Target="../comments/comment2.xml"/><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Layout" Target="../slideLayouts/slideLayout2.xml"/><Relationship Id="rId4" Type="http://schemas.openxmlformats.org/officeDocument/2006/relationships/image" Target="../media/image16.jpeg"/></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ctrTitle"/>
          </p:nvPr>
        </p:nvSpPr>
        <p:spPr/>
        <p:txBody>
          <a:bodyPr/>
          <a:lstStyle/>
          <a:p>
            <a:pPr eaLnBrk="1" hangingPunct="1"/>
            <a:r>
              <a:rPr lang="en-US" altLang="en-US" dirty="0" smtClean="0"/>
              <a:t>Geometric Position Control of an UAV</a:t>
            </a:r>
          </a:p>
        </p:txBody>
      </p:sp>
      <p:sp>
        <p:nvSpPr>
          <p:cNvPr id="15363" name="Rectangle 3"/>
          <p:cNvSpPr>
            <a:spLocks noGrp="1" noChangeArrowheads="1"/>
          </p:cNvSpPr>
          <p:nvPr>
            <p:ph type="subTitle" idx="1"/>
          </p:nvPr>
        </p:nvSpPr>
        <p:spPr/>
        <p:txBody>
          <a:bodyPr/>
          <a:lstStyle/>
          <a:p>
            <a:pPr eaLnBrk="1" hangingPunct="1">
              <a:buFont typeface="Wingdings" panose="05000000000000000000" pitchFamily="2" charset="2"/>
              <a:buNone/>
            </a:pPr>
            <a:r>
              <a:rPr lang="en-US" altLang="en-US" dirty="0" smtClean="0"/>
              <a:t>Rishab Shah</a:t>
            </a:r>
          </a:p>
          <a:p>
            <a:pPr eaLnBrk="1" hangingPunct="1">
              <a:buFont typeface="Wingdings" panose="05000000000000000000" pitchFamily="2" charset="2"/>
              <a:buNone/>
            </a:pPr>
            <a:r>
              <a:rPr lang="en-US" altLang="en-US" dirty="0" smtClean="0"/>
              <a:t>April 27, 2017</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 </a:t>
            </a:r>
            <a:endParaRPr lang="en-US" dirty="0"/>
          </a:p>
        </p:txBody>
      </p:sp>
      <p:sp>
        <p:nvSpPr>
          <p:cNvPr id="5" name="Slide Number Placeholder 4"/>
          <p:cNvSpPr>
            <a:spLocks noGrp="1"/>
          </p:cNvSpPr>
          <p:nvPr>
            <p:ph type="sldNum" sz="quarter" idx="11"/>
          </p:nvPr>
        </p:nvSpPr>
        <p:spPr/>
        <p:txBody>
          <a:bodyPr/>
          <a:lstStyle/>
          <a:p>
            <a:fld id="{2EAAAF20-8EF9-4365-B696-260221D113D1}" type="slidenum">
              <a:rPr lang="en-US" altLang="en-US" smtClean="0"/>
              <a:pPr/>
              <a:t>10</a:t>
            </a:fld>
            <a:endParaRPr lang="en-US" altLang="en-US"/>
          </a:p>
        </p:txBody>
      </p:sp>
      <p:sp>
        <p:nvSpPr>
          <p:cNvPr id="6" name="Date Placeholder 5"/>
          <p:cNvSpPr>
            <a:spLocks noGrp="1"/>
          </p:cNvSpPr>
          <p:nvPr>
            <p:ph type="dt" sz="half" idx="12"/>
          </p:nvPr>
        </p:nvSpPr>
        <p:spPr/>
        <p:txBody>
          <a:bodyPr/>
          <a:lstStyle/>
          <a:p>
            <a:fld id="{FC87347F-9D69-4352-B27E-BD42FF6766FF}" type="datetime1">
              <a:rPr lang="en-US" altLang="en-US" smtClean="0"/>
              <a:pPr/>
              <a:t>4/27/2017</a:t>
            </a:fld>
            <a:endParaRPr lang="en-US" altLang="en-US"/>
          </a:p>
        </p:txBody>
      </p:sp>
      <p:sp>
        <p:nvSpPr>
          <p:cNvPr id="7" name="Footer Placeholder 3"/>
          <p:cNvSpPr>
            <a:spLocks noGrp="1"/>
          </p:cNvSpPr>
          <p:nvPr>
            <p:ph type="ftr" sz="quarter" idx="10"/>
          </p:nvPr>
        </p:nvSpPr>
        <p:spPr>
          <a:xfrm>
            <a:off x="609600" y="0"/>
            <a:ext cx="5105400" cy="304800"/>
          </a:xfrm>
        </p:spPr>
        <p:txBody>
          <a:bodyPr/>
          <a:lstStyle>
            <a:lvl1pPr>
              <a:defRPr sz="2400">
                <a:solidFill>
                  <a:schemeClr val="tx1"/>
                </a:solidFill>
                <a:latin typeface="Times" panose="02020603050405020304" pitchFamily="18" charset="0"/>
                <a:ea typeface="Osaka" charset="-128"/>
              </a:defRPr>
            </a:lvl1pPr>
            <a:lvl2pPr marL="37931725" indent="-37474525">
              <a:defRPr sz="2400">
                <a:solidFill>
                  <a:schemeClr val="tx1"/>
                </a:solidFill>
                <a:latin typeface="Times" panose="02020603050405020304" pitchFamily="18" charset="0"/>
                <a:ea typeface="Osaka" charset="-128"/>
              </a:defRPr>
            </a:lvl2pPr>
            <a:lvl3pPr>
              <a:defRPr sz="2400">
                <a:solidFill>
                  <a:schemeClr val="tx1"/>
                </a:solidFill>
                <a:latin typeface="Times" panose="02020603050405020304" pitchFamily="18" charset="0"/>
                <a:ea typeface="Osaka" charset="-128"/>
              </a:defRPr>
            </a:lvl3pPr>
            <a:lvl4pPr>
              <a:defRPr sz="2400">
                <a:solidFill>
                  <a:schemeClr val="tx1"/>
                </a:solidFill>
                <a:latin typeface="Times" panose="02020603050405020304" pitchFamily="18" charset="0"/>
                <a:ea typeface="Osaka" charset="-128"/>
              </a:defRPr>
            </a:lvl4pPr>
            <a:lvl5pPr>
              <a:defRPr sz="2400">
                <a:solidFill>
                  <a:schemeClr val="tx1"/>
                </a:solidFill>
                <a:latin typeface="Times" panose="02020603050405020304" pitchFamily="18" charset="0"/>
                <a:ea typeface="Osaka" charset="-128"/>
              </a:defRPr>
            </a:lvl5pPr>
            <a:lvl6pPr marL="457200" eaLnBrk="0" fontAlgn="base" hangingPunct="0">
              <a:spcBef>
                <a:spcPct val="0"/>
              </a:spcBef>
              <a:spcAft>
                <a:spcPct val="0"/>
              </a:spcAft>
              <a:defRPr sz="2400">
                <a:solidFill>
                  <a:schemeClr val="tx1"/>
                </a:solidFill>
                <a:latin typeface="Times" panose="02020603050405020304" pitchFamily="18" charset="0"/>
                <a:ea typeface="Osaka" charset="-128"/>
              </a:defRPr>
            </a:lvl6pPr>
            <a:lvl7pPr marL="914400" eaLnBrk="0" fontAlgn="base" hangingPunct="0">
              <a:spcBef>
                <a:spcPct val="0"/>
              </a:spcBef>
              <a:spcAft>
                <a:spcPct val="0"/>
              </a:spcAft>
              <a:defRPr sz="2400">
                <a:solidFill>
                  <a:schemeClr val="tx1"/>
                </a:solidFill>
                <a:latin typeface="Times" panose="02020603050405020304" pitchFamily="18" charset="0"/>
                <a:ea typeface="Osaka" charset="-128"/>
              </a:defRPr>
            </a:lvl7pPr>
            <a:lvl8pPr marL="1371600" eaLnBrk="0" fontAlgn="base" hangingPunct="0">
              <a:spcBef>
                <a:spcPct val="0"/>
              </a:spcBef>
              <a:spcAft>
                <a:spcPct val="0"/>
              </a:spcAft>
              <a:defRPr sz="2400">
                <a:solidFill>
                  <a:schemeClr val="tx1"/>
                </a:solidFill>
                <a:latin typeface="Times" panose="02020603050405020304" pitchFamily="18" charset="0"/>
                <a:ea typeface="Osaka" charset="-128"/>
              </a:defRPr>
            </a:lvl8pPr>
            <a:lvl9pPr marL="1828800" eaLnBrk="0" fontAlgn="base" hangingPunct="0">
              <a:spcBef>
                <a:spcPct val="0"/>
              </a:spcBef>
              <a:spcAft>
                <a:spcPct val="0"/>
              </a:spcAft>
              <a:defRPr sz="2400">
                <a:solidFill>
                  <a:schemeClr val="tx1"/>
                </a:solidFill>
                <a:latin typeface="Times" panose="02020603050405020304" pitchFamily="18" charset="0"/>
                <a:ea typeface="Osaka" charset="-128"/>
              </a:defRPr>
            </a:lvl9pPr>
          </a:lstStyle>
          <a:p>
            <a:r>
              <a:rPr lang="en-US" altLang="en-US" sz="1200" dirty="0" smtClean="0">
                <a:solidFill>
                  <a:schemeClr val="bg1"/>
                </a:solidFill>
                <a:latin typeface="+mj-lt"/>
              </a:rPr>
              <a:t>Geometric Position Control of an UAV</a:t>
            </a:r>
            <a:endParaRPr lang="en-US" altLang="en-US" sz="1200" dirty="0">
              <a:solidFill>
                <a:schemeClr val="bg1"/>
              </a:solidFill>
              <a:latin typeface="+mj-lt"/>
            </a:endParaRPr>
          </a:p>
        </p:txBody>
      </p:sp>
      <p:sp>
        <p:nvSpPr>
          <p:cNvPr id="4" name="TextBox 3"/>
          <p:cNvSpPr txBox="1"/>
          <p:nvPr/>
        </p:nvSpPr>
        <p:spPr>
          <a:xfrm>
            <a:off x="3420082" y="5648325"/>
            <a:ext cx="2303836" cy="584775"/>
          </a:xfrm>
          <a:prstGeom prst="rect">
            <a:avLst/>
          </a:prstGeom>
          <a:noFill/>
        </p:spPr>
        <p:txBody>
          <a:bodyPr wrap="none" rtlCol="0">
            <a:spAutoFit/>
          </a:bodyPr>
          <a:lstStyle/>
          <a:p>
            <a:r>
              <a:rPr lang="en-US" sz="3200" dirty="0" smtClean="0">
                <a:latin typeface="+mj-lt"/>
              </a:rPr>
              <a:t>PID Control</a:t>
            </a:r>
            <a:endParaRPr lang="en-US" sz="3200" dirty="0">
              <a:latin typeface="+mj-lt"/>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447800"/>
            <a:ext cx="7467600" cy="4200525"/>
          </a:xfrm>
          <a:prstGeom prst="rect">
            <a:avLst/>
          </a:prstGeom>
        </p:spPr>
      </p:pic>
    </p:spTree>
    <p:extLst>
      <p:ext uri="{BB962C8B-B14F-4D97-AF65-F5344CB8AC3E}">
        <p14:creationId xmlns:p14="http://schemas.microsoft.com/office/powerpoint/2010/main" val="144924468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 </a:t>
            </a:r>
            <a:endParaRPr lang="en-US" dirty="0"/>
          </a:p>
        </p:txBody>
      </p:sp>
      <p:sp>
        <p:nvSpPr>
          <p:cNvPr id="5" name="Slide Number Placeholder 4"/>
          <p:cNvSpPr>
            <a:spLocks noGrp="1"/>
          </p:cNvSpPr>
          <p:nvPr>
            <p:ph type="sldNum" sz="quarter" idx="11"/>
          </p:nvPr>
        </p:nvSpPr>
        <p:spPr/>
        <p:txBody>
          <a:bodyPr/>
          <a:lstStyle/>
          <a:p>
            <a:fld id="{2EAAAF20-8EF9-4365-B696-260221D113D1}" type="slidenum">
              <a:rPr lang="en-US" altLang="en-US" smtClean="0"/>
              <a:pPr/>
              <a:t>11</a:t>
            </a:fld>
            <a:endParaRPr lang="en-US" altLang="en-US"/>
          </a:p>
        </p:txBody>
      </p:sp>
      <p:sp>
        <p:nvSpPr>
          <p:cNvPr id="6" name="Date Placeholder 5"/>
          <p:cNvSpPr>
            <a:spLocks noGrp="1"/>
          </p:cNvSpPr>
          <p:nvPr>
            <p:ph type="dt" sz="half" idx="12"/>
          </p:nvPr>
        </p:nvSpPr>
        <p:spPr/>
        <p:txBody>
          <a:bodyPr/>
          <a:lstStyle/>
          <a:p>
            <a:fld id="{FC87347F-9D69-4352-B27E-BD42FF6766FF}" type="datetime1">
              <a:rPr lang="en-US" altLang="en-US" smtClean="0"/>
              <a:pPr/>
              <a:t>4/27/2017</a:t>
            </a:fld>
            <a:endParaRPr lang="en-US" altLang="en-US"/>
          </a:p>
        </p:txBody>
      </p:sp>
      <p:sp>
        <p:nvSpPr>
          <p:cNvPr id="7" name="Footer Placeholder 3"/>
          <p:cNvSpPr>
            <a:spLocks noGrp="1"/>
          </p:cNvSpPr>
          <p:nvPr>
            <p:ph type="ftr" sz="quarter" idx="10"/>
          </p:nvPr>
        </p:nvSpPr>
        <p:spPr>
          <a:xfrm>
            <a:off x="609600" y="0"/>
            <a:ext cx="5105400" cy="304800"/>
          </a:xfrm>
        </p:spPr>
        <p:txBody>
          <a:bodyPr/>
          <a:lstStyle>
            <a:lvl1pPr>
              <a:defRPr sz="2400">
                <a:solidFill>
                  <a:schemeClr val="tx1"/>
                </a:solidFill>
                <a:latin typeface="Times" panose="02020603050405020304" pitchFamily="18" charset="0"/>
                <a:ea typeface="Osaka" charset="-128"/>
              </a:defRPr>
            </a:lvl1pPr>
            <a:lvl2pPr marL="37931725" indent="-37474525">
              <a:defRPr sz="2400">
                <a:solidFill>
                  <a:schemeClr val="tx1"/>
                </a:solidFill>
                <a:latin typeface="Times" panose="02020603050405020304" pitchFamily="18" charset="0"/>
                <a:ea typeface="Osaka" charset="-128"/>
              </a:defRPr>
            </a:lvl2pPr>
            <a:lvl3pPr>
              <a:defRPr sz="2400">
                <a:solidFill>
                  <a:schemeClr val="tx1"/>
                </a:solidFill>
                <a:latin typeface="Times" panose="02020603050405020304" pitchFamily="18" charset="0"/>
                <a:ea typeface="Osaka" charset="-128"/>
              </a:defRPr>
            </a:lvl3pPr>
            <a:lvl4pPr>
              <a:defRPr sz="2400">
                <a:solidFill>
                  <a:schemeClr val="tx1"/>
                </a:solidFill>
                <a:latin typeface="Times" panose="02020603050405020304" pitchFamily="18" charset="0"/>
                <a:ea typeface="Osaka" charset="-128"/>
              </a:defRPr>
            </a:lvl4pPr>
            <a:lvl5pPr>
              <a:defRPr sz="2400">
                <a:solidFill>
                  <a:schemeClr val="tx1"/>
                </a:solidFill>
                <a:latin typeface="Times" panose="02020603050405020304" pitchFamily="18" charset="0"/>
                <a:ea typeface="Osaka" charset="-128"/>
              </a:defRPr>
            </a:lvl5pPr>
            <a:lvl6pPr marL="457200" eaLnBrk="0" fontAlgn="base" hangingPunct="0">
              <a:spcBef>
                <a:spcPct val="0"/>
              </a:spcBef>
              <a:spcAft>
                <a:spcPct val="0"/>
              </a:spcAft>
              <a:defRPr sz="2400">
                <a:solidFill>
                  <a:schemeClr val="tx1"/>
                </a:solidFill>
                <a:latin typeface="Times" panose="02020603050405020304" pitchFamily="18" charset="0"/>
                <a:ea typeface="Osaka" charset="-128"/>
              </a:defRPr>
            </a:lvl6pPr>
            <a:lvl7pPr marL="914400" eaLnBrk="0" fontAlgn="base" hangingPunct="0">
              <a:spcBef>
                <a:spcPct val="0"/>
              </a:spcBef>
              <a:spcAft>
                <a:spcPct val="0"/>
              </a:spcAft>
              <a:defRPr sz="2400">
                <a:solidFill>
                  <a:schemeClr val="tx1"/>
                </a:solidFill>
                <a:latin typeface="Times" panose="02020603050405020304" pitchFamily="18" charset="0"/>
                <a:ea typeface="Osaka" charset="-128"/>
              </a:defRPr>
            </a:lvl7pPr>
            <a:lvl8pPr marL="1371600" eaLnBrk="0" fontAlgn="base" hangingPunct="0">
              <a:spcBef>
                <a:spcPct val="0"/>
              </a:spcBef>
              <a:spcAft>
                <a:spcPct val="0"/>
              </a:spcAft>
              <a:defRPr sz="2400">
                <a:solidFill>
                  <a:schemeClr val="tx1"/>
                </a:solidFill>
                <a:latin typeface="Times" panose="02020603050405020304" pitchFamily="18" charset="0"/>
                <a:ea typeface="Osaka" charset="-128"/>
              </a:defRPr>
            </a:lvl8pPr>
            <a:lvl9pPr marL="1828800" eaLnBrk="0" fontAlgn="base" hangingPunct="0">
              <a:spcBef>
                <a:spcPct val="0"/>
              </a:spcBef>
              <a:spcAft>
                <a:spcPct val="0"/>
              </a:spcAft>
              <a:defRPr sz="2400">
                <a:solidFill>
                  <a:schemeClr val="tx1"/>
                </a:solidFill>
                <a:latin typeface="Times" panose="02020603050405020304" pitchFamily="18" charset="0"/>
                <a:ea typeface="Osaka" charset="-128"/>
              </a:defRPr>
            </a:lvl9pPr>
          </a:lstStyle>
          <a:p>
            <a:r>
              <a:rPr lang="en-US" altLang="en-US" sz="1200" dirty="0" smtClean="0">
                <a:solidFill>
                  <a:schemeClr val="bg1"/>
                </a:solidFill>
                <a:latin typeface="+mj-lt"/>
              </a:rPr>
              <a:t>Geometric Position Control of an UAV</a:t>
            </a:r>
            <a:endParaRPr lang="en-US" altLang="en-US" sz="1200" dirty="0">
              <a:solidFill>
                <a:schemeClr val="bg1"/>
              </a:solidFill>
              <a:latin typeface="+mj-lt"/>
            </a:endParaRPr>
          </a:p>
        </p:txBody>
      </p:sp>
      <p:sp>
        <p:nvSpPr>
          <p:cNvPr id="4" name="TextBox 3"/>
          <p:cNvSpPr txBox="1"/>
          <p:nvPr/>
        </p:nvSpPr>
        <p:spPr>
          <a:xfrm>
            <a:off x="2667019" y="5552290"/>
            <a:ext cx="3828292" cy="584775"/>
          </a:xfrm>
          <a:prstGeom prst="rect">
            <a:avLst/>
          </a:prstGeom>
          <a:noFill/>
        </p:spPr>
        <p:txBody>
          <a:bodyPr wrap="none" rtlCol="0">
            <a:spAutoFit/>
          </a:bodyPr>
          <a:lstStyle/>
          <a:p>
            <a:r>
              <a:rPr lang="en-US" sz="3200" dirty="0" smtClean="0">
                <a:latin typeface="+mj-lt"/>
              </a:rPr>
              <a:t>Full State Feedback</a:t>
            </a:r>
            <a:endParaRPr lang="en-US" sz="3200" dirty="0">
              <a:latin typeface="+mj-lt"/>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2730" y="1447800"/>
            <a:ext cx="7296870" cy="4104490"/>
          </a:xfrm>
          <a:prstGeom prst="rect">
            <a:avLst/>
          </a:prstGeom>
        </p:spPr>
      </p:pic>
    </p:spTree>
    <p:extLst>
      <p:ext uri="{BB962C8B-B14F-4D97-AF65-F5344CB8AC3E}">
        <p14:creationId xmlns:p14="http://schemas.microsoft.com/office/powerpoint/2010/main" val="234990465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 </a:t>
            </a:r>
            <a:endParaRPr lang="en-US" dirty="0"/>
          </a:p>
        </p:txBody>
      </p:sp>
      <p:sp>
        <p:nvSpPr>
          <p:cNvPr id="5" name="Slide Number Placeholder 4"/>
          <p:cNvSpPr>
            <a:spLocks noGrp="1"/>
          </p:cNvSpPr>
          <p:nvPr>
            <p:ph type="sldNum" sz="quarter" idx="11"/>
          </p:nvPr>
        </p:nvSpPr>
        <p:spPr/>
        <p:txBody>
          <a:bodyPr/>
          <a:lstStyle/>
          <a:p>
            <a:fld id="{2EAAAF20-8EF9-4365-B696-260221D113D1}" type="slidenum">
              <a:rPr lang="en-US" altLang="en-US" smtClean="0"/>
              <a:pPr/>
              <a:t>12</a:t>
            </a:fld>
            <a:endParaRPr lang="en-US" altLang="en-US"/>
          </a:p>
        </p:txBody>
      </p:sp>
      <p:sp>
        <p:nvSpPr>
          <p:cNvPr id="6" name="Date Placeholder 5"/>
          <p:cNvSpPr>
            <a:spLocks noGrp="1"/>
          </p:cNvSpPr>
          <p:nvPr>
            <p:ph type="dt" sz="half" idx="12"/>
          </p:nvPr>
        </p:nvSpPr>
        <p:spPr/>
        <p:txBody>
          <a:bodyPr/>
          <a:lstStyle/>
          <a:p>
            <a:fld id="{FC87347F-9D69-4352-B27E-BD42FF6766FF}" type="datetime1">
              <a:rPr lang="en-US" altLang="en-US" smtClean="0"/>
              <a:pPr/>
              <a:t>4/27/2017</a:t>
            </a:fld>
            <a:endParaRPr lang="en-US" altLang="en-US"/>
          </a:p>
        </p:txBody>
      </p:sp>
      <p:sp>
        <p:nvSpPr>
          <p:cNvPr id="7" name="Footer Placeholder 3"/>
          <p:cNvSpPr>
            <a:spLocks noGrp="1"/>
          </p:cNvSpPr>
          <p:nvPr>
            <p:ph type="ftr" sz="quarter" idx="10"/>
          </p:nvPr>
        </p:nvSpPr>
        <p:spPr>
          <a:xfrm>
            <a:off x="609600" y="0"/>
            <a:ext cx="5105400" cy="304800"/>
          </a:xfrm>
        </p:spPr>
        <p:txBody>
          <a:bodyPr/>
          <a:lstStyle>
            <a:lvl1pPr>
              <a:defRPr sz="2400">
                <a:solidFill>
                  <a:schemeClr val="tx1"/>
                </a:solidFill>
                <a:latin typeface="Times" panose="02020603050405020304" pitchFamily="18" charset="0"/>
                <a:ea typeface="Osaka" charset="-128"/>
              </a:defRPr>
            </a:lvl1pPr>
            <a:lvl2pPr marL="37931725" indent="-37474525">
              <a:defRPr sz="2400">
                <a:solidFill>
                  <a:schemeClr val="tx1"/>
                </a:solidFill>
                <a:latin typeface="Times" panose="02020603050405020304" pitchFamily="18" charset="0"/>
                <a:ea typeface="Osaka" charset="-128"/>
              </a:defRPr>
            </a:lvl2pPr>
            <a:lvl3pPr>
              <a:defRPr sz="2400">
                <a:solidFill>
                  <a:schemeClr val="tx1"/>
                </a:solidFill>
                <a:latin typeface="Times" panose="02020603050405020304" pitchFamily="18" charset="0"/>
                <a:ea typeface="Osaka" charset="-128"/>
              </a:defRPr>
            </a:lvl3pPr>
            <a:lvl4pPr>
              <a:defRPr sz="2400">
                <a:solidFill>
                  <a:schemeClr val="tx1"/>
                </a:solidFill>
                <a:latin typeface="Times" panose="02020603050405020304" pitchFamily="18" charset="0"/>
                <a:ea typeface="Osaka" charset="-128"/>
              </a:defRPr>
            </a:lvl4pPr>
            <a:lvl5pPr>
              <a:defRPr sz="2400">
                <a:solidFill>
                  <a:schemeClr val="tx1"/>
                </a:solidFill>
                <a:latin typeface="Times" panose="02020603050405020304" pitchFamily="18" charset="0"/>
                <a:ea typeface="Osaka" charset="-128"/>
              </a:defRPr>
            </a:lvl5pPr>
            <a:lvl6pPr marL="457200" eaLnBrk="0" fontAlgn="base" hangingPunct="0">
              <a:spcBef>
                <a:spcPct val="0"/>
              </a:spcBef>
              <a:spcAft>
                <a:spcPct val="0"/>
              </a:spcAft>
              <a:defRPr sz="2400">
                <a:solidFill>
                  <a:schemeClr val="tx1"/>
                </a:solidFill>
                <a:latin typeface="Times" panose="02020603050405020304" pitchFamily="18" charset="0"/>
                <a:ea typeface="Osaka" charset="-128"/>
              </a:defRPr>
            </a:lvl6pPr>
            <a:lvl7pPr marL="914400" eaLnBrk="0" fontAlgn="base" hangingPunct="0">
              <a:spcBef>
                <a:spcPct val="0"/>
              </a:spcBef>
              <a:spcAft>
                <a:spcPct val="0"/>
              </a:spcAft>
              <a:defRPr sz="2400">
                <a:solidFill>
                  <a:schemeClr val="tx1"/>
                </a:solidFill>
                <a:latin typeface="Times" panose="02020603050405020304" pitchFamily="18" charset="0"/>
                <a:ea typeface="Osaka" charset="-128"/>
              </a:defRPr>
            </a:lvl7pPr>
            <a:lvl8pPr marL="1371600" eaLnBrk="0" fontAlgn="base" hangingPunct="0">
              <a:spcBef>
                <a:spcPct val="0"/>
              </a:spcBef>
              <a:spcAft>
                <a:spcPct val="0"/>
              </a:spcAft>
              <a:defRPr sz="2400">
                <a:solidFill>
                  <a:schemeClr val="tx1"/>
                </a:solidFill>
                <a:latin typeface="Times" panose="02020603050405020304" pitchFamily="18" charset="0"/>
                <a:ea typeface="Osaka" charset="-128"/>
              </a:defRPr>
            </a:lvl8pPr>
            <a:lvl9pPr marL="1828800" eaLnBrk="0" fontAlgn="base" hangingPunct="0">
              <a:spcBef>
                <a:spcPct val="0"/>
              </a:spcBef>
              <a:spcAft>
                <a:spcPct val="0"/>
              </a:spcAft>
              <a:defRPr sz="2400">
                <a:solidFill>
                  <a:schemeClr val="tx1"/>
                </a:solidFill>
                <a:latin typeface="Times" panose="02020603050405020304" pitchFamily="18" charset="0"/>
                <a:ea typeface="Osaka" charset="-128"/>
              </a:defRPr>
            </a:lvl9pPr>
          </a:lstStyle>
          <a:p>
            <a:r>
              <a:rPr lang="en-US" altLang="en-US" sz="1200" dirty="0" smtClean="0">
                <a:solidFill>
                  <a:schemeClr val="bg1"/>
                </a:solidFill>
                <a:latin typeface="+mj-lt"/>
              </a:rPr>
              <a:t>Geometric Position Control of an UAV</a:t>
            </a:r>
            <a:endParaRPr lang="en-US" altLang="en-US" sz="1200" dirty="0">
              <a:solidFill>
                <a:schemeClr val="bg1"/>
              </a:solidFill>
              <a:latin typeface="+mj-lt"/>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5349" y="1447800"/>
            <a:ext cx="7353300" cy="4136232"/>
          </a:xfrm>
          <a:prstGeom prst="rect">
            <a:avLst/>
          </a:prstGeom>
        </p:spPr>
      </p:pic>
      <p:sp>
        <p:nvSpPr>
          <p:cNvPr id="4" name="TextBox 3"/>
          <p:cNvSpPr txBox="1"/>
          <p:nvPr/>
        </p:nvSpPr>
        <p:spPr>
          <a:xfrm>
            <a:off x="3158791" y="5584032"/>
            <a:ext cx="2826415" cy="584775"/>
          </a:xfrm>
          <a:prstGeom prst="rect">
            <a:avLst/>
          </a:prstGeom>
          <a:noFill/>
        </p:spPr>
        <p:txBody>
          <a:bodyPr wrap="none" rtlCol="0">
            <a:spAutoFit/>
          </a:bodyPr>
          <a:lstStyle/>
          <a:p>
            <a:r>
              <a:rPr lang="en-US" sz="3200" dirty="0" smtClean="0">
                <a:latin typeface="+mj-lt"/>
              </a:rPr>
              <a:t>LQR controller</a:t>
            </a:r>
            <a:endParaRPr lang="en-US" sz="3200" dirty="0">
              <a:latin typeface="+mj-lt"/>
            </a:endParaRPr>
          </a:p>
        </p:txBody>
      </p:sp>
    </p:spTree>
    <p:extLst>
      <p:ext uri="{BB962C8B-B14F-4D97-AF65-F5344CB8AC3E}">
        <p14:creationId xmlns:p14="http://schemas.microsoft.com/office/powerpoint/2010/main" val="211474839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 </a:t>
            </a:r>
            <a:endParaRPr lang="en-US" dirty="0"/>
          </a:p>
        </p:txBody>
      </p:sp>
      <p:sp>
        <p:nvSpPr>
          <p:cNvPr id="5" name="Slide Number Placeholder 4"/>
          <p:cNvSpPr>
            <a:spLocks noGrp="1"/>
          </p:cNvSpPr>
          <p:nvPr>
            <p:ph type="sldNum" sz="quarter" idx="11"/>
          </p:nvPr>
        </p:nvSpPr>
        <p:spPr/>
        <p:txBody>
          <a:bodyPr/>
          <a:lstStyle/>
          <a:p>
            <a:fld id="{2EAAAF20-8EF9-4365-B696-260221D113D1}" type="slidenum">
              <a:rPr lang="en-US" altLang="en-US" smtClean="0"/>
              <a:pPr/>
              <a:t>13</a:t>
            </a:fld>
            <a:endParaRPr lang="en-US" altLang="en-US"/>
          </a:p>
        </p:txBody>
      </p:sp>
      <p:sp>
        <p:nvSpPr>
          <p:cNvPr id="6" name="Date Placeholder 5"/>
          <p:cNvSpPr>
            <a:spLocks noGrp="1"/>
          </p:cNvSpPr>
          <p:nvPr>
            <p:ph type="dt" sz="half" idx="12"/>
          </p:nvPr>
        </p:nvSpPr>
        <p:spPr/>
        <p:txBody>
          <a:bodyPr/>
          <a:lstStyle/>
          <a:p>
            <a:fld id="{FC87347F-9D69-4352-B27E-BD42FF6766FF}" type="datetime1">
              <a:rPr lang="en-US" altLang="en-US" smtClean="0"/>
              <a:pPr/>
              <a:t>4/27/2017</a:t>
            </a:fld>
            <a:endParaRPr lang="en-US" altLang="en-US"/>
          </a:p>
        </p:txBody>
      </p:sp>
      <p:sp>
        <p:nvSpPr>
          <p:cNvPr id="7" name="Footer Placeholder 3"/>
          <p:cNvSpPr>
            <a:spLocks noGrp="1"/>
          </p:cNvSpPr>
          <p:nvPr>
            <p:ph type="ftr" sz="quarter" idx="10"/>
          </p:nvPr>
        </p:nvSpPr>
        <p:spPr>
          <a:xfrm>
            <a:off x="609600" y="0"/>
            <a:ext cx="5105400" cy="304800"/>
          </a:xfrm>
        </p:spPr>
        <p:txBody>
          <a:bodyPr/>
          <a:lstStyle>
            <a:lvl1pPr>
              <a:defRPr sz="2400">
                <a:solidFill>
                  <a:schemeClr val="tx1"/>
                </a:solidFill>
                <a:latin typeface="Times" panose="02020603050405020304" pitchFamily="18" charset="0"/>
                <a:ea typeface="Osaka" charset="-128"/>
              </a:defRPr>
            </a:lvl1pPr>
            <a:lvl2pPr marL="37931725" indent="-37474525">
              <a:defRPr sz="2400">
                <a:solidFill>
                  <a:schemeClr val="tx1"/>
                </a:solidFill>
                <a:latin typeface="Times" panose="02020603050405020304" pitchFamily="18" charset="0"/>
                <a:ea typeface="Osaka" charset="-128"/>
              </a:defRPr>
            </a:lvl2pPr>
            <a:lvl3pPr>
              <a:defRPr sz="2400">
                <a:solidFill>
                  <a:schemeClr val="tx1"/>
                </a:solidFill>
                <a:latin typeface="Times" panose="02020603050405020304" pitchFamily="18" charset="0"/>
                <a:ea typeface="Osaka" charset="-128"/>
              </a:defRPr>
            </a:lvl3pPr>
            <a:lvl4pPr>
              <a:defRPr sz="2400">
                <a:solidFill>
                  <a:schemeClr val="tx1"/>
                </a:solidFill>
                <a:latin typeface="Times" panose="02020603050405020304" pitchFamily="18" charset="0"/>
                <a:ea typeface="Osaka" charset="-128"/>
              </a:defRPr>
            </a:lvl4pPr>
            <a:lvl5pPr>
              <a:defRPr sz="2400">
                <a:solidFill>
                  <a:schemeClr val="tx1"/>
                </a:solidFill>
                <a:latin typeface="Times" panose="02020603050405020304" pitchFamily="18" charset="0"/>
                <a:ea typeface="Osaka" charset="-128"/>
              </a:defRPr>
            </a:lvl5pPr>
            <a:lvl6pPr marL="457200" eaLnBrk="0" fontAlgn="base" hangingPunct="0">
              <a:spcBef>
                <a:spcPct val="0"/>
              </a:spcBef>
              <a:spcAft>
                <a:spcPct val="0"/>
              </a:spcAft>
              <a:defRPr sz="2400">
                <a:solidFill>
                  <a:schemeClr val="tx1"/>
                </a:solidFill>
                <a:latin typeface="Times" panose="02020603050405020304" pitchFamily="18" charset="0"/>
                <a:ea typeface="Osaka" charset="-128"/>
              </a:defRPr>
            </a:lvl6pPr>
            <a:lvl7pPr marL="914400" eaLnBrk="0" fontAlgn="base" hangingPunct="0">
              <a:spcBef>
                <a:spcPct val="0"/>
              </a:spcBef>
              <a:spcAft>
                <a:spcPct val="0"/>
              </a:spcAft>
              <a:defRPr sz="2400">
                <a:solidFill>
                  <a:schemeClr val="tx1"/>
                </a:solidFill>
                <a:latin typeface="Times" panose="02020603050405020304" pitchFamily="18" charset="0"/>
                <a:ea typeface="Osaka" charset="-128"/>
              </a:defRPr>
            </a:lvl7pPr>
            <a:lvl8pPr marL="1371600" eaLnBrk="0" fontAlgn="base" hangingPunct="0">
              <a:spcBef>
                <a:spcPct val="0"/>
              </a:spcBef>
              <a:spcAft>
                <a:spcPct val="0"/>
              </a:spcAft>
              <a:defRPr sz="2400">
                <a:solidFill>
                  <a:schemeClr val="tx1"/>
                </a:solidFill>
                <a:latin typeface="Times" panose="02020603050405020304" pitchFamily="18" charset="0"/>
                <a:ea typeface="Osaka" charset="-128"/>
              </a:defRPr>
            </a:lvl8pPr>
            <a:lvl9pPr marL="1828800" eaLnBrk="0" fontAlgn="base" hangingPunct="0">
              <a:spcBef>
                <a:spcPct val="0"/>
              </a:spcBef>
              <a:spcAft>
                <a:spcPct val="0"/>
              </a:spcAft>
              <a:defRPr sz="2400">
                <a:solidFill>
                  <a:schemeClr val="tx1"/>
                </a:solidFill>
                <a:latin typeface="Times" panose="02020603050405020304" pitchFamily="18" charset="0"/>
                <a:ea typeface="Osaka" charset="-128"/>
              </a:defRPr>
            </a:lvl9pPr>
          </a:lstStyle>
          <a:p>
            <a:r>
              <a:rPr lang="en-US" altLang="en-US" sz="1200" dirty="0" smtClean="0">
                <a:solidFill>
                  <a:schemeClr val="bg1"/>
                </a:solidFill>
                <a:latin typeface="+mj-lt"/>
              </a:rPr>
              <a:t>Geometric Position Control of an UAV</a:t>
            </a:r>
            <a:endParaRPr lang="en-US" altLang="en-US" sz="1200" dirty="0">
              <a:solidFill>
                <a:schemeClr val="bg1"/>
              </a:solidFill>
              <a:latin typeface="+mj-lt"/>
            </a:endParaRPr>
          </a:p>
        </p:txBody>
      </p:sp>
      <p:sp>
        <p:nvSpPr>
          <p:cNvPr id="4" name="TextBox 3"/>
          <p:cNvSpPr txBox="1"/>
          <p:nvPr/>
        </p:nvSpPr>
        <p:spPr>
          <a:xfrm>
            <a:off x="1450114" y="5181600"/>
            <a:ext cx="6902852" cy="584775"/>
          </a:xfrm>
          <a:prstGeom prst="rect">
            <a:avLst/>
          </a:prstGeom>
          <a:noFill/>
        </p:spPr>
        <p:txBody>
          <a:bodyPr wrap="none" rtlCol="0">
            <a:spAutoFit/>
          </a:bodyPr>
          <a:lstStyle/>
          <a:p>
            <a:r>
              <a:rPr lang="en-US" sz="3200" dirty="0" smtClean="0">
                <a:latin typeface="+mj-lt"/>
              </a:rPr>
              <a:t>Geometric Controller with point mass</a:t>
            </a:r>
            <a:endParaRPr lang="en-US" sz="3200" dirty="0">
              <a:latin typeface="+mj-lt"/>
            </a:endParaRPr>
          </a:p>
        </p:txBody>
      </p:sp>
      <p:grpSp>
        <p:nvGrpSpPr>
          <p:cNvPr id="10" name="Group 9"/>
          <p:cNvGrpSpPr/>
          <p:nvPr/>
        </p:nvGrpSpPr>
        <p:grpSpPr>
          <a:xfrm>
            <a:off x="3347438" y="1954645"/>
            <a:ext cx="2449123" cy="2720109"/>
            <a:chOff x="823926" y="1504560"/>
            <a:chExt cx="2982191" cy="2940627"/>
          </a:xfrm>
        </p:grpSpPr>
        <p:pic>
          <p:nvPicPr>
            <p:cNvPr id="11" name="Picture 10"/>
            <p:cNvPicPr>
              <a:picLocks noChangeAspect="1"/>
            </p:cNvPicPr>
            <p:nvPr/>
          </p:nvPicPr>
          <p:blipFill rotWithShape="1">
            <a:blip r:embed="rId2">
              <a:extLst>
                <a:ext uri="{28A0092B-C50C-407E-A947-70E740481C1C}">
                  <a14:useLocalDpi xmlns:a14="http://schemas.microsoft.com/office/drawing/2010/main" val="0"/>
                </a:ext>
              </a:extLst>
            </a:blip>
            <a:srcRect l="9814" t="32054" r="60537" b="6733"/>
            <a:stretch/>
          </p:blipFill>
          <p:spPr>
            <a:xfrm>
              <a:off x="823926" y="1504560"/>
              <a:ext cx="2982191" cy="2940627"/>
            </a:xfrm>
            <a:prstGeom prst="rect">
              <a:avLst/>
            </a:prstGeom>
          </p:spPr>
        </p:pic>
        <p:grpSp>
          <p:nvGrpSpPr>
            <p:cNvPr id="12" name="Group 11"/>
            <p:cNvGrpSpPr/>
            <p:nvPr/>
          </p:nvGrpSpPr>
          <p:grpSpPr>
            <a:xfrm>
              <a:off x="2292087" y="3362445"/>
              <a:ext cx="649773" cy="755149"/>
              <a:chOff x="5129134" y="2831849"/>
              <a:chExt cx="649773" cy="755149"/>
            </a:xfrm>
          </p:grpSpPr>
          <p:sp>
            <p:nvSpPr>
              <p:cNvPr id="13" name="Right Arrow 12"/>
              <p:cNvSpPr/>
              <p:nvPr/>
            </p:nvSpPr>
            <p:spPr>
              <a:xfrm rot="18032420">
                <a:off x="4987877" y="2983520"/>
                <a:ext cx="546594" cy="243251"/>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4" name="TextBox 13"/>
              <p:cNvSpPr txBox="1"/>
              <p:nvPr/>
            </p:nvSpPr>
            <p:spPr>
              <a:xfrm>
                <a:off x="5129134" y="3217666"/>
                <a:ext cx="649773" cy="369332"/>
              </a:xfrm>
              <a:prstGeom prst="rect">
                <a:avLst/>
              </a:prstGeom>
              <a:noFill/>
            </p:spPr>
            <p:txBody>
              <a:bodyPr wrap="square" rtlCol="0">
                <a:spAutoFit/>
              </a:bodyPr>
              <a:lstStyle/>
              <a:p>
                <a:r>
                  <a:rPr lang="en-US" dirty="0" smtClean="0"/>
                  <a:t>F</a:t>
                </a:r>
                <a:endParaRPr lang="en-US" dirty="0"/>
              </a:p>
            </p:txBody>
          </p:sp>
        </p:grpSp>
      </p:grpSp>
      <p:sp>
        <p:nvSpPr>
          <p:cNvPr id="15" name="TextBox 14"/>
          <p:cNvSpPr txBox="1"/>
          <p:nvPr/>
        </p:nvSpPr>
        <p:spPr>
          <a:xfrm>
            <a:off x="6629400" y="3426688"/>
            <a:ext cx="979755" cy="461665"/>
          </a:xfrm>
          <a:prstGeom prst="rect">
            <a:avLst/>
          </a:prstGeom>
          <a:noFill/>
        </p:spPr>
        <p:txBody>
          <a:bodyPr wrap="none" rtlCol="0">
            <a:spAutoFit/>
          </a:bodyPr>
          <a:lstStyle/>
          <a:p>
            <a:r>
              <a:rPr lang="en-US" dirty="0" smtClean="0">
                <a:latin typeface="+mj-lt"/>
              </a:rPr>
              <a:t>F=ma</a:t>
            </a:r>
            <a:endParaRPr lang="en-US" dirty="0">
              <a:latin typeface="+mj-lt"/>
            </a:endParaRPr>
          </a:p>
        </p:txBody>
      </p:sp>
    </p:spTree>
    <p:extLst>
      <p:ext uri="{BB962C8B-B14F-4D97-AF65-F5344CB8AC3E}">
        <p14:creationId xmlns:p14="http://schemas.microsoft.com/office/powerpoint/2010/main" val="107799576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0998" y="1380796"/>
            <a:ext cx="8382000" cy="4523117"/>
          </a:xfrm>
          <a:prstGeom prst="rect">
            <a:avLst/>
          </a:prstGeom>
        </p:spPr>
      </p:pic>
      <p:sp>
        <p:nvSpPr>
          <p:cNvPr id="2" name="Title 1"/>
          <p:cNvSpPr>
            <a:spLocks noGrp="1"/>
          </p:cNvSpPr>
          <p:nvPr>
            <p:ph type="title"/>
          </p:nvPr>
        </p:nvSpPr>
        <p:spPr/>
        <p:txBody>
          <a:bodyPr/>
          <a:lstStyle/>
          <a:p>
            <a:r>
              <a:rPr lang="en-US" dirty="0" smtClean="0"/>
              <a:t>Results </a:t>
            </a:r>
            <a:endParaRPr lang="en-US" dirty="0"/>
          </a:p>
        </p:txBody>
      </p:sp>
      <p:sp>
        <p:nvSpPr>
          <p:cNvPr id="5" name="Slide Number Placeholder 4"/>
          <p:cNvSpPr>
            <a:spLocks noGrp="1"/>
          </p:cNvSpPr>
          <p:nvPr>
            <p:ph type="sldNum" sz="quarter" idx="11"/>
          </p:nvPr>
        </p:nvSpPr>
        <p:spPr/>
        <p:txBody>
          <a:bodyPr/>
          <a:lstStyle/>
          <a:p>
            <a:fld id="{2EAAAF20-8EF9-4365-B696-260221D113D1}" type="slidenum">
              <a:rPr lang="en-US" altLang="en-US" smtClean="0"/>
              <a:pPr/>
              <a:t>14</a:t>
            </a:fld>
            <a:endParaRPr lang="en-US" altLang="en-US"/>
          </a:p>
        </p:txBody>
      </p:sp>
      <p:sp>
        <p:nvSpPr>
          <p:cNvPr id="6" name="Date Placeholder 5"/>
          <p:cNvSpPr>
            <a:spLocks noGrp="1"/>
          </p:cNvSpPr>
          <p:nvPr>
            <p:ph type="dt" sz="half" idx="12"/>
          </p:nvPr>
        </p:nvSpPr>
        <p:spPr/>
        <p:txBody>
          <a:bodyPr/>
          <a:lstStyle/>
          <a:p>
            <a:fld id="{FC87347F-9D69-4352-B27E-BD42FF6766FF}" type="datetime1">
              <a:rPr lang="en-US" altLang="en-US" smtClean="0"/>
              <a:pPr/>
              <a:t>4/27/2017</a:t>
            </a:fld>
            <a:endParaRPr lang="en-US" altLang="en-US"/>
          </a:p>
        </p:txBody>
      </p:sp>
      <p:sp>
        <p:nvSpPr>
          <p:cNvPr id="7" name="Footer Placeholder 3"/>
          <p:cNvSpPr>
            <a:spLocks noGrp="1"/>
          </p:cNvSpPr>
          <p:nvPr>
            <p:ph type="ftr" sz="quarter" idx="10"/>
          </p:nvPr>
        </p:nvSpPr>
        <p:spPr>
          <a:xfrm>
            <a:off x="609600" y="0"/>
            <a:ext cx="5105400" cy="304800"/>
          </a:xfrm>
        </p:spPr>
        <p:txBody>
          <a:bodyPr/>
          <a:lstStyle>
            <a:lvl1pPr>
              <a:defRPr sz="2400">
                <a:solidFill>
                  <a:schemeClr val="tx1"/>
                </a:solidFill>
                <a:latin typeface="Times" panose="02020603050405020304" pitchFamily="18" charset="0"/>
                <a:ea typeface="Osaka" charset="-128"/>
              </a:defRPr>
            </a:lvl1pPr>
            <a:lvl2pPr marL="37931725" indent="-37474525">
              <a:defRPr sz="2400">
                <a:solidFill>
                  <a:schemeClr val="tx1"/>
                </a:solidFill>
                <a:latin typeface="Times" panose="02020603050405020304" pitchFamily="18" charset="0"/>
                <a:ea typeface="Osaka" charset="-128"/>
              </a:defRPr>
            </a:lvl2pPr>
            <a:lvl3pPr>
              <a:defRPr sz="2400">
                <a:solidFill>
                  <a:schemeClr val="tx1"/>
                </a:solidFill>
                <a:latin typeface="Times" panose="02020603050405020304" pitchFamily="18" charset="0"/>
                <a:ea typeface="Osaka" charset="-128"/>
              </a:defRPr>
            </a:lvl3pPr>
            <a:lvl4pPr>
              <a:defRPr sz="2400">
                <a:solidFill>
                  <a:schemeClr val="tx1"/>
                </a:solidFill>
                <a:latin typeface="Times" panose="02020603050405020304" pitchFamily="18" charset="0"/>
                <a:ea typeface="Osaka" charset="-128"/>
              </a:defRPr>
            </a:lvl4pPr>
            <a:lvl5pPr>
              <a:defRPr sz="2400">
                <a:solidFill>
                  <a:schemeClr val="tx1"/>
                </a:solidFill>
                <a:latin typeface="Times" panose="02020603050405020304" pitchFamily="18" charset="0"/>
                <a:ea typeface="Osaka" charset="-128"/>
              </a:defRPr>
            </a:lvl5pPr>
            <a:lvl6pPr marL="457200" eaLnBrk="0" fontAlgn="base" hangingPunct="0">
              <a:spcBef>
                <a:spcPct val="0"/>
              </a:spcBef>
              <a:spcAft>
                <a:spcPct val="0"/>
              </a:spcAft>
              <a:defRPr sz="2400">
                <a:solidFill>
                  <a:schemeClr val="tx1"/>
                </a:solidFill>
                <a:latin typeface="Times" panose="02020603050405020304" pitchFamily="18" charset="0"/>
                <a:ea typeface="Osaka" charset="-128"/>
              </a:defRPr>
            </a:lvl6pPr>
            <a:lvl7pPr marL="914400" eaLnBrk="0" fontAlgn="base" hangingPunct="0">
              <a:spcBef>
                <a:spcPct val="0"/>
              </a:spcBef>
              <a:spcAft>
                <a:spcPct val="0"/>
              </a:spcAft>
              <a:defRPr sz="2400">
                <a:solidFill>
                  <a:schemeClr val="tx1"/>
                </a:solidFill>
                <a:latin typeface="Times" panose="02020603050405020304" pitchFamily="18" charset="0"/>
                <a:ea typeface="Osaka" charset="-128"/>
              </a:defRPr>
            </a:lvl7pPr>
            <a:lvl8pPr marL="1371600" eaLnBrk="0" fontAlgn="base" hangingPunct="0">
              <a:spcBef>
                <a:spcPct val="0"/>
              </a:spcBef>
              <a:spcAft>
                <a:spcPct val="0"/>
              </a:spcAft>
              <a:defRPr sz="2400">
                <a:solidFill>
                  <a:schemeClr val="tx1"/>
                </a:solidFill>
                <a:latin typeface="Times" panose="02020603050405020304" pitchFamily="18" charset="0"/>
                <a:ea typeface="Osaka" charset="-128"/>
              </a:defRPr>
            </a:lvl8pPr>
            <a:lvl9pPr marL="1828800" eaLnBrk="0" fontAlgn="base" hangingPunct="0">
              <a:spcBef>
                <a:spcPct val="0"/>
              </a:spcBef>
              <a:spcAft>
                <a:spcPct val="0"/>
              </a:spcAft>
              <a:defRPr sz="2400">
                <a:solidFill>
                  <a:schemeClr val="tx1"/>
                </a:solidFill>
                <a:latin typeface="Times" panose="02020603050405020304" pitchFamily="18" charset="0"/>
                <a:ea typeface="Osaka" charset="-128"/>
              </a:defRPr>
            </a:lvl9pPr>
          </a:lstStyle>
          <a:p>
            <a:r>
              <a:rPr lang="en-US" altLang="en-US" sz="1200" dirty="0" smtClean="0">
                <a:solidFill>
                  <a:schemeClr val="bg1"/>
                </a:solidFill>
                <a:latin typeface="+mj-lt"/>
              </a:rPr>
              <a:t>Geometric Position Control of an UAV</a:t>
            </a:r>
            <a:endParaRPr lang="en-US" altLang="en-US" sz="1200" dirty="0">
              <a:solidFill>
                <a:schemeClr val="bg1"/>
              </a:solidFill>
              <a:latin typeface="+mj-lt"/>
            </a:endParaRPr>
          </a:p>
        </p:txBody>
      </p:sp>
      <p:sp>
        <p:nvSpPr>
          <p:cNvPr id="4" name="TextBox 3"/>
          <p:cNvSpPr txBox="1"/>
          <p:nvPr/>
        </p:nvSpPr>
        <p:spPr>
          <a:xfrm>
            <a:off x="1371600" y="3349966"/>
            <a:ext cx="6902852" cy="584775"/>
          </a:xfrm>
          <a:prstGeom prst="rect">
            <a:avLst/>
          </a:prstGeom>
          <a:noFill/>
        </p:spPr>
        <p:txBody>
          <a:bodyPr wrap="none" rtlCol="0">
            <a:spAutoFit/>
          </a:bodyPr>
          <a:lstStyle/>
          <a:p>
            <a:r>
              <a:rPr lang="en-US" sz="3200" dirty="0" smtClean="0">
                <a:latin typeface="+mj-lt"/>
              </a:rPr>
              <a:t>Geometric Controller with point mass</a:t>
            </a:r>
            <a:endParaRPr lang="en-US" sz="3200" dirty="0">
              <a:latin typeface="+mj-lt"/>
            </a:endParaRPr>
          </a:p>
        </p:txBody>
      </p:sp>
      <p:sp>
        <p:nvSpPr>
          <p:cNvPr id="9" name="TextBox 8"/>
          <p:cNvSpPr txBox="1"/>
          <p:nvPr/>
        </p:nvSpPr>
        <p:spPr>
          <a:xfrm>
            <a:off x="3081846" y="5564149"/>
            <a:ext cx="2980303" cy="338554"/>
          </a:xfrm>
          <a:prstGeom prst="rect">
            <a:avLst/>
          </a:prstGeom>
          <a:noFill/>
        </p:spPr>
        <p:txBody>
          <a:bodyPr wrap="none" rtlCol="0">
            <a:spAutoFit/>
          </a:bodyPr>
          <a:lstStyle/>
          <a:p>
            <a:r>
              <a:rPr lang="en-US" sz="1600" dirty="0" smtClean="0">
                <a:latin typeface="+mj-lt"/>
              </a:rPr>
              <a:t>Friction not taken into account.</a:t>
            </a:r>
            <a:endParaRPr lang="en-US" sz="1600" dirty="0">
              <a:latin typeface="+mj-lt"/>
            </a:endParaRPr>
          </a:p>
        </p:txBody>
      </p:sp>
    </p:spTree>
    <p:extLst>
      <p:ext uri="{BB962C8B-B14F-4D97-AF65-F5344CB8AC3E}">
        <p14:creationId xmlns:p14="http://schemas.microsoft.com/office/powerpoint/2010/main" val="93246283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Challenges I faced</a:t>
            </a:r>
            <a:endParaRPr lang="en-US" dirty="0"/>
          </a:p>
        </p:txBody>
      </p:sp>
      <p:sp>
        <p:nvSpPr>
          <p:cNvPr id="5" name="Slide Number Placeholder 4"/>
          <p:cNvSpPr>
            <a:spLocks noGrp="1"/>
          </p:cNvSpPr>
          <p:nvPr>
            <p:ph type="sldNum" sz="quarter" idx="11"/>
          </p:nvPr>
        </p:nvSpPr>
        <p:spPr/>
        <p:txBody>
          <a:bodyPr/>
          <a:lstStyle/>
          <a:p>
            <a:fld id="{2EAAAF20-8EF9-4365-B696-260221D113D1}" type="slidenum">
              <a:rPr lang="en-US" altLang="en-US" smtClean="0"/>
              <a:pPr/>
              <a:t>15</a:t>
            </a:fld>
            <a:endParaRPr lang="en-US" altLang="en-US"/>
          </a:p>
        </p:txBody>
      </p:sp>
      <p:sp>
        <p:nvSpPr>
          <p:cNvPr id="6" name="Date Placeholder 5"/>
          <p:cNvSpPr>
            <a:spLocks noGrp="1"/>
          </p:cNvSpPr>
          <p:nvPr>
            <p:ph type="dt" sz="half" idx="12"/>
          </p:nvPr>
        </p:nvSpPr>
        <p:spPr/>
        <p:txBody>
          <a:bodyPr/>
          <a:lstStyle/>
          <a:p>
            <a:fld id="{FC87347F-9D69-4352-B27E-BD42FF6766FF}" type="datetime1">
              <a:rPr lang="en-US" altLang="en-US" smtClean="0"/>
              <a:pPr/>
              <a:t>4/27/2017</a:t>
            </a:fld>
            <a:endParaRPr lang="en-US" altLang="en-US"/>
          </a:p>
        </p:txBody>
      </p:sp>
      <p:sp>
        <p:nvSpPr>
          <p:cNvPr id="7" name="Footer Placeholder 3"/>
          <p:cNvSpPr>
            <a:spLocks noGrp="1"/>
          </p:cNvSpPr>
          <p:nvPr>
            <p:ph type="ftr" sz="quarter" idx="10"/>
          </p:nvPr>
        </p:nvSpPr>
        <p:spPr>
          <a:xfrm>
            <a:off x="609600" y="0"/>
            <a:ext cx="5105400" cy="304800"/>
          </a:xfrm>
        </p:spPr>
        <p:txBody>
          <a:bodyPr/>
          <a:lstStyle>
            <a:lvl1pPr>
              <a:defRPr sz="2400">
                <a:solidFill>
                  <a:schemeClr val="tx1"/>
                </a:solidFill>
                <a:latin typeface="Times" panose="02020603050405020304" pitchFamily="18" charset="0"/>
                <a:ea typeface="Osaka" charset="-128"/>
              </a:defRPr>
            </a:lvl1pPr>
            <a:lvl2pPr marL="37931725" indent="-37474525">
              <a:defRPr sz="2400">
                <a:solidFill>
                  <a:schemeClr val="tx1"/>
                </a:solidFill>
                <a:latin typeface="Times" panose="02020603050405020304" pitchFamily="18" charset="0"/>
                <a:ea typeface="Osaka" charset="-128"/>
              </a:defRPr>
            </a:lvl2pPr>
            <a:lvl3pPr>
              <a:defRPr sz="2400">
                <a:solidFill>
                  <a:schemeClr val="tx1"/>
                </a:solidFill>
                <a:latin typeface="Times" panose="02020603050405020304" pitchFamily="18" charset="0"/>
                <a:ea typeface="Osaka" charset="-128"/>
              </a:defRPr>
            </a:lvl3pPr>
            <a:lvl4pPr>
              <a:defRPr sz="2400">
                <a:solidFill>
                  <a:schemeClr val="tx1"/>
                </a:solidFill>
                <a:latin typeface="Times" panose="02020603050405020304" pitchFamily="18" charset="0"/>
                <a:ea typeface="Osaka" charset="-128"/>
              </a:defRPr>
            </a:lvl4pPr>
            <a:lvl5pPr>
              <a:defRPr sz="2400">
                <a:solidFill>
                  <a:schemeClr val="tx1"/>
                </a:solidFill>
                <a:latin typeface="Times" panose="02020603050405020304" pitchFamily="18" charset="0"/>
                <a:ea typeface="Osaka" charset="-128"/>
              </a:defRPr>
            </a:lvl5pPr>
            <a:lvl6pPr marL="457200" eaLnBrk="0" fontAlgn="base" hangingPunct="0">
              <a:spcBef>
                <a:spcPct val="0"/>
              </a:spcBef>
              <a:spcAft>
                <a:spcPct val="0"/>
              </a:spcAft>
              <a:defRPr sz="2400">
                <a:solidFill>
                  <a:schemeClr val="tx1"/>
                </a:solidFill>
                <a:latin typeface="Times" panose="02020603050405020304" pitchFamily="18" charset="0"/>
                <a:ea typeface="Osaka" charset="-128"/>
              </a:defRPr>
            </a:lvl6pPr>
            <a:lvl7pPr marL="914400" eaLnBrk="0" fontAlgn="base" hangingPunct="0">
              <a:spcBef>
                <a:spcPct val="0"/>
              </a:spcBef>
              <a:spcAft>
                <a:spcPct val="0"/>
              </a:spcAft>
              <a:defRPr sz="2400">
                <a:solidFill>
                  <a:schemeClr val="tx1"/>
                </a:solidFill>
                <a:latin typeface="Times" panose="02020603050405020304" pitchFamily="18" charset="0"/>
                <a:ea typeface="Osaka" charset="-128"/>
              </a:defRPr>
            </a:lvl7pPr>
            <a:lvl8pPr marL="1371600" eaLnBrk="0" fontAlgn="base" hangingPunct="0">
              <a:spcBef>
                <a:spcPct val="0"/>
              </a:spcBef>
              <a:spcAft>
                <a:spcPct val="0"/>
              </a:spcAft>
              <a:defRPr sz="2400">
                <a:solidFill>
                  <a:schemeClr val="tx1"/>
                </a:solidFill>
                <a:latin typeface="Times" panose="02020603050405020304" pitchFamily="18" charset="0"/>
                <a:ea typeface="Osaka" charset="-128"/>
              </a:defRPr>
            </a:lvl8pPr>
            <a:lvl9pPr marL="1828800" eaLnBrk="0" fontAlgn="base" hangingPunct="0">
              <a:spcBef>
                <a:spcPct val="0"/>
              </a:spcBef>
              <a:spcAft>
                <a:spcPct val="0"/>
              </a:spcAft>
              <a:defRPr sz="2400">
                <a:solidFill>
                  <a:schemeClr val="tx1"/>
                </a:solidFill>
                <a:latin typeface="Times" panose="02020603050405020304" pitchFamily="18" charset="0"/>
                <a:ea typeface="Osaka" charset="-128"/>
              </a:defRPr>
            </a:lvl9pPr>
          </a:lstStyle>
          <a:p>
            <a:r>
              <a:rPr lang="en-US" altLang="en-US" sz="1200" dirty="0" smtClean="0">
                <a:solidFill>
                  <a:schemeClr val="bg1"/>
                </a:solidFill>
                <a:latin typeface="+mj-lt"/>
              </a:rPr>
              <a:t>Geometric Position Control of an UAV</a:t>
            </a:r>
            <a:endParaRPr lang="en-US" altLang="en-US" sz="1200" dirty="0">
              <a:solidFill>
                <a:schemeClr val="bg1"/>
              </a:solidFill>
              <a:latin typeface="+mj-lt"/>
            </a:endParaRPr>
          </a:p>
        </p:txBody>
      </p:sp>
      <p:sp>
        <p:nvSpPr>
          <p:cNvPr id="8" name="Rectangle 3"/>
          <p:cNvSpPr txBox="1">
            <a:spLocks noChangeArrowheads="1"/>
          </p:cNvSpPr>
          <p:nvPr/>
        </p:nvSpPr>
        <p:spPr bwMode="auto">
          <a:xfrm>
            <a:off x="609600" y="1628745"/>
            <a:ext cx="7924800" cy="388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2675B4"/>
              </a:buClr>
              <a:buFont typeface="Wingdings" panose="05000000000000000000" pitchFamily="2" charset="2"/>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lr>
                <a:srgbClr val="2675B4"/>
              </a:buClr>
              <a:buFont typeface="Wingdings" panose="05000000000000000000" pitchFamily="2" charset="2"/>
              <a:buChar char="§"/>
              <a:defRPr>
                <a:solidFill>
                  <a:schemeClr val="tx1"/>
                </a:solidFill>
                <a:latin typeface="+mn-lt"/>
                <a:ea typeface="+mn-ea"/>
                <a:cs typeface="+mn-cs"/>
              </a:defRPr>
            </a:lvl2pPr>
            <a:lvl3pPr marL="1143000" indent="-228600" algn="l" rtl="0" eaLnBrk="0" fontAlgn="base" hangingPunct="0">
              <a:spcBef>
                <a:spcPct val="20000"/>
              </a:spcBef>
              <a:spcAft>
                <a:spcPct val="0"/>
              </a:spcAft>
              <a:buClr>
                <a:srgbClr val="2675B4"/>
              </a:buClr>
              <a:buFont typeface="Wingdings" panose="05000000000000000000" pitchFamily="2" charset="2"/>
              <a:buChar char="§"/>
              <a:defRPr>
                <a:solidFill>
                  <a:schemeClr val="tx1"/>
                </a:solidFill>
                <a:latin typeface="+mn-lt"/>
                <a:ea typeface="+mn-ea"/>
                <a:cs typeface="+mn-cs"/>
              </a:defRPr>
            </a:lvl3pPr>
            <a:lvl4pPr marL="1600200" indent="-228600" algn="l" rtl="0" eaLnBrk="0" fontAlgn="base" hangingPunct="0">
              <a:spcBef>
                <a:spcPct val="20000"/>
              </a:spcBef>
              <a:spcAft>
                <a:spcPct val="0"/>
              </a:spcAft>
              <a:buClr>
                <a:srgbClr val="2675B4"/>
              </a:buClr>
              <a:buFont typeface="Wingdings" panose="05000000000000000000" pitchFamily="2" charset="2"/>
              <a:buChar char="§"/>
              <a:defRPr>
                <a:solidFill>
                  <a:schemeClr val="tx1"/>
                </a:solidFill>
                <a:latin typeface="+mn-lt"/>
                <a:ea typeface="+mn-ea"/>
                <a:cs typeface="+mn-cs"/>
              </a:defRPr>
            </a:lvl4pPr>
            <a:lvl5pPr marL="2057400" indent="-228600" algn="l" rtl="0" eaLnBrk="0" fontAlgn="base" hangingPunct="0">
              <a:spcBef>
                <a:spcPct val="20000"/>
              </a:spcBef>
              <a:spcAft>
                <a:spcPct val="0"/>
              </a:spcAft>
              <a:buClr>
                <a:srgbClr val="2675B4"/>
              </a:buClr>
              <a:buFont typeface="Wingdings" panose="05000000000000000000" pitchFamily="2" charset="2"/>
              <a:buChar char="§"/>
              <a:defRPr>
                <a:solidFill>
                  <a:schemeClr val="tx1"/>
                </a:solidFill>
                <a:latin typeface="+mn-lt"/>
                <a:ea typeface="+mn-ea"/>
                <a:cs typeface="+mn-cs"/>
              </a:defRPr>
            </a:lvl5pPr>
            <a:lvl6pPr marL="2514600" indent="-228600" algn="l" rtl="0" fontAlgn="base">
              <a:spcBef>
                <a:spcPct val="20000"/>
              </a:spcBef>
              <a:spcAft>
                <a:spcPct val="0"/>
              </a:spcAft>
              <a:buClr>
                <a:srgbClr val="2675B4"/>
              </a:buClr>
              <a:buFont typeface="Wingdings" charset="2"/>
              <a:buChar char="§"/>
              <a:defRPr>
                <a:solidFill>
                  <a:schemeClr val="tx1"/>
                </a:solidFill>
                <a:latin typeface="+mn-lt"/>
                <a:ea typeface="+mn-ea"/>
                <a:cs typeface="+mn-cs"/>
              </a:defRPr>
            </a:lvl6pPr>
            <a:lvl7pPr marL="2971800" indent="-228600" algn="l" rtl="0" fontAlgn="base">
              <a:spcBef>
                <a:spcPct val="20000"/>
              </a:spcBef>
              <a:spcAft>
                <a:spcPct val="0"/>
              </a:spcAft>
              <a:buClr>
                <a:srgbClr val="2675B4"/>
              </a:buClr>
              <a:buFont typeface="Wingdings" charset="2"/>
              <a:buChar char="§"/>
              <a:defRPr>
                <a:solidFill>
                  <a:schemeClr val="tx1"/>
                </a:solidFill>
                <a:latin typeface="+mn-lt"/>
                <a:ea typeface="+mn-ea"/>
                <a:cs typeface="+mn-cs"/>
              </a:defRPr>
            </a:lvl7pPr>
            <a:lvl8pPr marL="3429000" indent="-228600" algn="l" rtl="0" fontAlgn="base">
              <a:spcBef>
                <a:spcPct val="20000"/>
              </a:spcBef>
              <a:spcAft>
                <a:spcPct val="0"/>
              </a:spcAft>
              <a:buClr>
                <a:srgbClr val="2675B4"/>
              </a:buClr>
              <a:buFont typeface="Wingdings" charset="2"/>
              <a:buChar char="§"/>
              <a:defRPr>
                <a:solidFill>
                  <a:schemeClr val="tx1"/>
                </a:solidFill>
                <a:latin typeface="+mn-lt"/>
                <a:ea typeface="+mn-ea"/>
                <a:cs typeface="+mn-cs"/>
              </a:defRPr>
            </a:lvl8pPr>
            <a:lvl9pPr marL="3886200" indent="-228600" algn="l" rtl="0" fontAlgn="base">
              <a:spcBef>
                <a:spcPct val="20000"/>
              </a:spcBef>
              <a:spcAft>
                <a:spcPct val="0"/>
              </a:spcAft>
              <a:buClr>
                <a:srgbClr val="2675B4"/>
              </a:buClr>
              <a:buFont typeface="Wingdings" charset="2"/>
              <a:buChar char="§"/>
              <a:defRPr>
                <a:solidFill>
                  <a:schemeClr val="tx1"/>
                </a:solidFill>
                <a:latin typeface="+mn-lt"/>
                <a:ea typeface="+mn-ea"/>
                <a:cs typeface="+mn-cs"/>
              </a:defRPr>
            </a:lvl9pPr>
          </a:lstStyle>
          <a:p>
            <a:pPr eaLnBrk="1" hangingPunct="1">
              <a:buClr>
                <a:srgbClr val="CC0000"/>
              </a:buClr>
            </a:pPr>
            <a:r>
              <a:rPr lang="en-US" altLang="en-US" kern="0" dirty="0" smtClean="0"/>
              <a:t>Getting the drone to fly according to command without using optical flow (i.e., only sonar).</a:t>
            </a:r>
          </a:p>
          <a:p>
            <a:pPr eaLnBrk="1" hangingPunct="1">
              <a:buClr>
                <a:srgbClr val="CC0000"/>
              </a:buClr>
            </a:pPr>
            <a:r>
              <a:rPr lang="en-US" altLang="en-US" kern="0" dirty="0" smtClean="0"/>
              <a:t>Design of simple controllers that integrated with existing Simulink model.</a:t>
            </a:r>
          </a:p>
          <a:p>
            <a:pPr eaLnBrk="1" hangingPunct="1">
              <a:buClr>
                <a:srgbClr val="CC0000"/>
              </a:buClr>
            </a:pPr>
            <a:r>
              <a:rPr lang="en-US" altLang="en-US" kern="0" dirty="0" smtClean="0"/>
              <a:t>Battery only lasted for ~8 minutes for every 1 hour of charge.</a:t>
            </a:r>
          </a:p>
          <a:p>
            <a:pPr eaLnBrk="1" hangingPunct="1">
              <a:buClr>
                <a:srgbClr val="CC0000"/>
              </a:buClr>
            </a:pPr>
            <a:r>
              <a:rPr lang="en-US" altLang="en-US" kern="0" dirty="0" smtClean="0"/>
              <a:t>Conversion of physical parameters to mathematical models.</a:t>
            </a:r>
          </a:p>
          <a:p>
            <a:pPr eaLnBrk="1" hangingPunct="1">
              <a:buClr>
                <a:srgbClr val="CC0000"/>
              </a:buClr>
            </a:pPr>
            <a:r>
              <a:rPr lang="en-US" altLang="en-US" kern="0" dirty="0" smtClean="0"/>
              <a:t>Designing parameters for simulation of the geometric controller.</a:t>
            </a:r>
          </a:p>
        </p:txBody>
      </p:sp>
    </p:spTree>
    <p:extLst>
      <p:ext uri="{BB962C8B-B14F-4D97-AF65-F5344CB8AC3E}">
        <p14:creationId xmlns:p14="http://schemas.microsoft.com/office/powerpoint/2010/main" val="10493963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Future Work</a:t>
            </a:r>
            <a:endParaRPr lang="en-US" dirty="0"/>
          </a:p>
        </p:txBody>
      </p:sp>
      <p:sp>
        <p:nvSpPr>
          <p:cNvPr id="5" name="Slide Number Placeholder 4"/>
          <p:cNvSpPr>
            <a:spLocks noGrp="1"/>
          </p:cNvSpPr>
          <p:nvPr>
            <p:ph type="sldNum" sz="quarter" idx="11"/>
          </p:nvPr>
        </p:nvSpPr>
        <p:spPr/>
        <p:txBody>
          <a:bodyPr/>
          <a:lstStyle/>
          <a:p>
            <a:fld id="{2EAAAF20-8EF9-4365-B696-260221D113D1}" type="slidenum">
              <a:rPr lang="en-US" altLang="en-US" smtClean="0"/>
              <a:pPr/>
              <a:t>16</a:t>
            </a:fld>
            <a:endParaRPr lang="en-US" altLang="en-US" dirty="0"/>
          </a:p>
        </p:txBody>
      </p:sp>
      <p:sp>
        <p:nvSpPr>
          <p:cNvPr id="6" name="Date Placeholder 5"/>
          <p:cNvSpPr>
            <a:spLocks noGrp="1"/>
          </p:cNvSpPr>
          <p:nvPr>
            <p:ph type="dt" sz="half" idx="12"/>
          </p:nvPr>
        </p:nvSpPr>
        <p:spPr/>
        <p:txBody>
          <a:bodyPr/>
          <a:lstStyle/>
          <a:p>
            <a:fld id="{FC87347F-9D69-4352-B27E-BD42FF6766FF}" type="datetime1">
              <a:rPr lang="en-US" altLang="en-US" smtClean="0"/>
              <a:pPr/>
              <a:t>4/27/2017</a:t>
            </a:fld>
            <a:endParaRPr lang="en-US" altLang="en-US"/>
          </a:p>
        </p:txBody>
      </p:sp>
      <p:sp>
        <p:nvSpPr>
          <p:cNvPr id="7" name="Footer Placeholder 3"/>
          <p:cNvSpPr>
            <a:spLocks noGrp="1"/>
          </p:cNvSpPr>
          <p:nvPr>
            <p:ph type="ftr" sz="quarter" idx="10"/>
          </p:nvPr>
        </p:nvSpPr>
        <p:spPr>
          <a:xfrm>
            <a:off x="609600" y="0"/>
            <a:ext cx="5105400" cy="304800"/>
          </a:xfrm>
        </p:spPr>
        <p:txBody>
          <a:bodyPr/>
          <a:lstStyle>
            <a:lvl1pPr>
              <a:defRPr sz="2400">
                <a:solidFill>
                  <a:schemeClr val="tx1"/>
                </a:solidFill>
                <a:latin typeface="Times" panose="02020603050405020304" pitchFamily="18" charset="0"/>
                <a:ea typeface="Osaka" charset="-128"/>
              </a:defRPr>
            </a:lvl1pPr>
            <a:lvl2pPr marL="37931725" indent="-37474525">
              <a:defRPr sz="2400">
                <a:solidFill>
                  <a:schemeClr val="tx1"/>
                </a:solidFill>
                <a:latin typeface="Times" panose="02020603050405020304" pitchFamily="18" charset="0"/>
                <a:ea typeface="Osaka" charset="-128"/>
              </a:defRPr>
            </a:lvl2pPr>
            <a:lvl3pPr>
              <a:defRPr sz="2400">
                <a:solidFill>
                  <a:schemeClr val="tx1"/>
                </a:solidFill>
                <a:latin typeface="Times" panose="02020603050405020304" pitchFamily="18" charset="0"/>
                <a:ea typeface="Osaka" charset="-128"/>
              </a:defRPr>
            </a:lvl3pPr>
            <a:lvl4pPr>
              <a:defRPr sz="2400">
                <a:solidFill>
                  <a:schemeClr val="tx1"/>
                </a:solidFill>
                <a:latin typeface="Times" panose="02020603050405020304" pitchFamily="18" charset="0"/>
                <a:ea typeface="Osaka" charset="-128"/>
              </a:defRPr>
            </a:lvl4pPr>
            <a:lvl5pPr>
              <a:defRPr sz="2400">
                <a:solidFill>
                  <a:schemeClr val="tx1"/>
                </a:solidFill>
                <a:latin typeface="Times" panose="02020603050405020304" pitchFamily="18" charset="0"/>
                <a:ea typeface="Osaka" charset="-128"/>
              </a:defRPr>
            </a:lvl5pPr>
            <a:lvl6pPr marL="457200" eaLnBrk="0" fontAlgn="base" hangingPunct="0">
              <a:spcBef>
                <a:spcPct val="0"/>
              </a:spcBef>
              <a:spcAft>
                <a:spcPct val="0"/>
              </a:spcAft>
              <a:defRPr sz="2400">
                <a:solidFill>
                  <a:schemeClr val="tx1"/>
                </a:solidFill>
                <a:latin typeface="Times" panose="02020603050405020304" pitchFamily="18" charset="0"/>
                <a:ea typeface="Osaka" charset="-128"/>
              </a:defRPr>
            </a:lvl6pPr>
            <a:lvl7pPr marL="914400" eaLnBrk="0" fontAlgn="base" hangingPunct="0">
              <a:spcBef>
                <a:spcPct val="0"/>
              </a:spcBef>
              <a:spcAft>
                <a:spcPct val="0"/>
              </a:spcAft>
              <a:defRPr sz="2400">
                <a:solidFill>
                  <a:schemeClr val="tx1"/>
                </a:solidFill>
                <a:latin typeface="Times" panose="02020603050405020304" pitchFamily="18" charset="0"/>
                <a:ea typeface="Osaka" charset="-128"/>
              </a:defRPr>
            </a:lvl7pPr>
            <a:lvl8pPr marL="1371600" eaLnBrk="0" fontAlgn="base" hangingPunct="0">
              <a:spcBef>
                <a:spcPct val="0"/>
              </a:spcBef>
              <a:spcAft>
                <a:spcPct val="0"/>
              </a:spcAft>
              <a:defRPr sz="2400">
                <a:solidFill>
                  <a:schemeClr val="tx1"/>
                </a:solidFill>
                <a:latin typeface="Times" panose="02020603050405020304" pitchFamily="18" charset="0"/>
                <a:ea typeface="Osaka" charset="-128"/>
              </a:defRPr>
            </a:lvl8pPr>
            <a:lvl9pPr marL="1828800" eaLnBrk="0" fontAlgn="base" hangingPunct="0">
              <a:spcBef>
                <a:spcPct val="0"/>
              </a:spcBef>
              <a:spcAft>
                <a:spcPct val="0"/>
              </a:spcAft>
              <a:defRPr sz="2400">
                <a:solidFill>
                  <a:schemeClr val="tx1"/>
                </a:solidFill>
                <a:latin typeface="Times" panose="02020603050405020304" pitchFamily="18" charset="0"/>
                <a:ea typeface="Osaka" charset="-128"/>
              </a:defRPr>
            </a:lvl9pPr>
          </a:lstStyle>
          <a:p>
            <a:r>
              <a:rPr lang="en-US" altLang="en-US" sz="1200" dirty="0" smtClean="0">
                <a:solidFill>
                  <a:schemeClr val="bg1"/>
                </a:solidFill>
                <a:latin typeface="+mj-lt"/>
              </a:rPr>
              <a:t>Geometric Position Control of an UAV</a:t>
            </a:r>
            <a:endParaRPr lang="en-US" altLang="en-US" sz="1200" dirty="0">
              <a:solidFill>
                <a:schemeClr val="bg1"/>
              </a:solidFill>
              <a:latin typeface="+mj-lt"/>
            </a:endParaRPr>
          </a:p>
        </p:txBody>
      </p:sp>
      <p:sp>
        <p:nvSpPr>
          <p:cNvPr id="8" name="Rectangle 3"/>
          <p:cNvSpPr txBox="1">
            <a:spLocks noChangeArrowheads="1"/>
          </p:cNvSpPr>
          <p:nvPr/>
        </p:nvSpPr>
        <p:spPr bwMode="auto">
          <a:xfrm>
            <a:off x="609600" y="1628745"/>
            <a:ext cx="7924800" cy="388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2675B4"/>
              </a:buClr>
              <a:buFont typeface="Wingdings" panose="05000000000000000000" pitchFamily="2" charset="2"/>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lr>
                <a:srgbClr val="2675B4"/>
              </a:buClr>
              <a:buFont typeface="Wingdings" panose="05000000000000000000" pitchFamily="2" charset="2"/>
              <a:buChar char="§"/>
              <a:defRPr>
                <a:solidFill>
                  <a:schemeClr val="tx1"/>
                </a:solidFill>
                <a:latin typeface="+mn-lt"/>
                <a:ea typeface="+mn-ea"/>
                <a:cs typeface="+mn-cs"/>
              </a:defRPr>
            </a:lvl2pPr>
            <a:lvl3pPr marL="1143000" indent="-228600" algn="l" rtl="0" eaLnBrk="0" fontAlgn="base" hangingPunct="0">
              <a:spcBef>
                <a:spcPct val="20000"/>
              </a:spcBef>
              <a:spcAft>
                <a:spcPct val="0"/>
              </a:spcAft>
              <a:buClr>
                <a:srgbClr val="2675B4"/>
              </a:buClr>
              <a:buFont typeface="Wingdings" panose="05000000000000000000" pitchFamily="2" charset="2"/>
              <a:buChar char="§"/>
              <a:defRPr>
                <a:solidFill>
                  <a:schemeClr val="tx1"/>
                </a:solidFill>
                <a:latin typeface="+mn-lt"/>
                <a:ea typeface="+mn-ea"/>
                <a:cs typeface="+mn-cs"/>
              </a:defRPr>
            </a:lvl3pPr>
            <a:lvl4pPr marL="1600200" indent="-228600" algn="l" rtl="0" eaLnBrk="0" fontAlgn="base" hangingPunct="0">
              <a:spcBef>
                <a:spcPct val="20000"/>
              </a:spcBef>
              <a:spcAft>
                <a:spcPct val="0"/>
              </a:spcAft>
              <a:buClr>
                <a:srgbClr val="2675B4"/>
              </a:buClr>
              <a:buFont typeface="Wingdings" panose="05000000000000000000" pitchFamily="2" charset="2"/>
              <a:buChar char="§"/>
              <a:defRPr>
                <a:solidFill>
                  <a:schemeClr val="tx1"/>
                </a:solidFill>
                <a:latin typeface="+mn-lt"/>
                <a:ea typeface="+mn-ea"/>
                <a:cs typeface="+mn-cs"/>
              </a:defRPr>
            </a:lvl4pPr>
            <a:lvl5pPr marL="2057400" indent="-228600" algn="l" rtl="0" eaLnBrk="0" fontAlgn="base" hangingPunct="0">
              <a:spcBef>
                <a:spcPct val="20000"/>
              </a:spcBef>
              <a:spcAft>
                <a:spcPct val="0"/>
              </a:spcAft>
              <a:buClr>
                <a:srgbClr val="2675B4"/>
              </a:buClr>
              <a:buFont typeface="Wingdings" panose="05000000000000000000" pitchFamily="2" charset="2"/>
              <a:buChar char="§"/>
              <a:defRPr>
                <a:solidFill>
                  <a:schemeClr val="tx1"/>
                </a:solidFill>
                <a:latin typeface="+mn-lt"/>
                <a:ea typeface="+mn-ea"/>
                <a:cs typeface="+mn-cs"/>
              </a:defRPr>
            </a:lvl5pPr>
            <a:lvl6pPr marL="2514600" indent="-228600" algn="l" rtl="0" fontAlgn="base">
              <a:spcBef>
                <a:spcPct val="20000"/>
              </a:spcBef>
              <a:spcAft>
                <a:spcPct val="0"/>
              </a:spcAft>
              <a:buClr>
                <a:srgbClr val="2675B4"/>
              </a:buClr>
              <a:buFont typeface="Wingdings" charset="2"/>
              <a:buChar char="§"/>
              <a:defRPr>
                <a:solidFill>
                  <a:schemeClr val="tx1"/>
                </a:solidFill>
                <a:latin typeface="+mn-lt"/>
                <a:ea typeface="+mn-ea"/>
                <a:cs typeface="+mn-cs"/>
              </a:defRPr>
            </a:lvl6pPr>
            <a:lvl7pPr marL="2971800" indent="-228600" algn="l" rtl="0" fontAlgn="base">
              <a:spcBef>
                <a:spcPct val="20000"/>
              </a:spcBef>
              <a:spcAft>
                <a:spcPct val="0"/>
              </a:spcAft>
              <a:buClr>
                <a:srgbClr val="2675B4"/>
              </a:buClr>
              <a:buFont typeface="Wingdings" charset="2"/>
              <a:buChar char="§"/>
              <a:defRPr>
                <a:solidFill>
                  <a:schemeClr val="tx1"/>
                </a:solidFill>
                <a:latin typeface="+mn-lt"/>
                <a:ea typeface="+mn-ea"/>
                <a:cs typeface="+mn-cs"/>
              </a:defRPr>
            </a:lvl7pPr>
            <a:lvl8pPr marL="3429000" indent="-228600" algn="l" rtl="0" fontAlgn="base">
              <a:spcBef>
                <a:spcPct val="20000"/>
              </a:spcBef>
              <a:spcAft>
                <a:spcPct val="0"/>
              </a:spcAft>
              <a:buClr>
                <a:srgbClr val="2675B4"/>
              </a:buClr>
              <a:buFont typeface="Wingdings" charset="2"/>
              <a:buChar char="§"/>
              <a:defRPr>
                <a:solidFill>
                  <a:schemeClr val="tx1"/>
                </a:solidFill>
                <a:latin typeface="+mn-lt"/>
                <a:ea typeface="+mn-ea"/>
                <a:cs typeface="+mn-cs"/>
              </a:defRPr>
            </a:lvl8pPr>
            <a:lvl9pPr marL="3886200" indent="-228600" algn="l" rtl="0" fontAlgn="base">
              <a:spcBef>
                <a:spcPct val="20000"/>
              </a:spcBef>
              <a:spcAft>
                <a:spcPct val="0"/>
              </a:spcAft>
              <a:buClr>
                <a:srgbClr val="2675B4"/>
              </a:buClr>
              <a:buFont typeface="Wingdings" charset="2"/>
              <a:buChar char="§"/>
              <a:defRPr>
                <a:solidFill>
                  <a:schemeClr val="tx1"/>
                </a:solidFill>
                <a:latin typeface="+mn-lt"/>
                <a:ea typeface="+mn-ea"/>
                <a:cs typeface="+mn-cs"/>
              </a:defRPr>
            </a:lvl9pPr>
          </a:lstStyle>
          <a:p>
            <a:pPr eaLnBrk="1" hangingPunct="1">
              <a:buClr>
                <a:srgbClr val="CC0000"/>
              </a:buClr>
            </a:pPr>
            <a:r>
              <a:rPr lang="en-US" altLang="en-US" kern="0" dirty="0" smtClean="0"/>
              <a:t>Coding more efficiently.</a:t>
            </a:r>
          </a:p>
          <a:p>
            <a:pPr eaLnBrk="1" hangingPunct="1">
              <a:buClr>
                <a:srgbClr val="CC0000"/>
              </a:buClr>
            </a:pPr>
            <a:r>
              <a:rPr lang="en-US" altLang="en-US" kern="0" dirty="0" smtClean="0"/>
              <a:t>Completing the model for the parrot drone.</a:t>
            </a:r>
          </a:p>
          <a:p>
            <a:pPr eaLnBrk="1" hangingPunct="1">
              <a:buClr>
                <a:srgbClr val="CC0000"/>
              </a:buClr>
            </a:pPr>
            <a:r>
              <a:rPr lang="en-US" altLang="en-US" kern="0" dirty="0" smtClean="0"/>
              <a:t>Implementing both position and attitude control using this method to achieve exponential stability for all error angles.</a:t>
            </a:r>
          </a:p>
        </p:txBody>
      </p:sp>
      <p:pic>
        <p:nvPicPr>
          <p:cNvPr id="1026" name="Picture 2" descr="2014-09-23-Parrot-mini-drones-0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37681" y="3830838"/>
            <a:ext cx="3068637" cy="20457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161084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02511" y="2438400"/>
            <a:ext cx="6172200" cy="1515374"/>
          </a:xfrm>
        </p:spPr>
        <p:txBody>
          <a:bodyPr/>
          <a:lstStyle/>
          <a:p>
            <a:r>
              <a:rPr lang="en-US" sz="9600" dirty="0" smtClean="0"/>
              <a:t>Thank You</a:t>
            </a:r>
            <a:endParaRPr lang="en-US" sz="9600" dirty="0"/>
          </a:p>
        </p:txBody>
      </p:sp>
      <p:sp>
        <p:nvSpPr>
          <p:cNvPr id="5" name="Slide Number Placeholder 4"/>
          <p:cNvSpPr>
            <a:spLocks noGrp="1"/>
          </p:cNvSpPr>
          <p:nvPr>
            <p:ph type="sldNum" sz="quarter" idx="11"/>
          </p:nvPr>
        </p:nvSpPr>
        <p:spPr/>
        <p:txBody>
          <a:bodyPr/>
          <a:lstStyle/>
          <a:p>
            <a:fld id="{2EAAAF20-8EF9-4365-B696-260221D113D1}" type="slidenum">
              <a:rPr lang="en-US" altLang="en-US" smtClean="0"/>
              <a:pPr/>
              <a:t>17</a:t>
            </a:fld>
            <a:endParaRPr lang="en-US" altLang="en-US"/>
          </a:p>
        </p:txBody>
      </p:sp>
      <p:sp>
        <p:nvSpPr>
          <p:cNvPr id="6" name="Date Placeholder 5"/>
          <p:cNvSpPr>
            <a:spLocks noGrp="1"/>
          </p:cNvSpPr>
          <p:nvPr>
            <p:ph type="dt" sz="half" idx="12"/>
          </p:nvPr>
        </p:nvSpPr>
        <p:spPr/>
        <p:txBody>
          <a:bodyPr/>
          <a:lstStyle/>
          <a:p>
            <a:fld id="{FC87347F-9D69-4352-B27E-BD42FF6766FF}" type="datetime1">
              <a:rPr lang="en-US" altLang="en-US" smtClean="0"/>
              <a:pPr/>
              <a:t>4/27/2017</a:t>
            </a:fld>
            <a:endParaRPr lang="en-US" altLang="en-US"/>
          </a:p>
        </p:txBody>
      </p:sp>
      <p:sp>
        <p:nvSpPr>
          <p:cNvPr id="7" name="Footer Placeholder 3"/>
          <p:cNvSpPr>
            <a:spLocks noGrp="1"/>
          </p:cNvSpPr>
          <p:nvPr>
            <p:ph type="ftr" sz="quarter" idx="10"/>
          </p:nvPr>
        </p:nvSpPr>
        <p:spPr>
          <a:xfrm>
            <a:off x="609600" y="0"/>
            <a:ext cx="5105400" cy="304800"/>
          </a:xfrm>
        </p:spPr>
        <p:txBody>
          <a:bodyPr/>
          <a:lstStyle>
            <a:lvl1pPr>
              <a:defRPr sz="2400">
                <a:solidFill>
                  <a:schemeClr val="tx1"/>
                </a:solidFill>
                <a:latin typeface="Times" panose="02020603050405020304" pitchFamily="18" charset="0"/>
                <a:ea typeface="Osaka" charset="-128"/>
              </a:defRPr>
            </a:lvl1pPr>
            <a:lvl2pPr marL="37931725" indent="-37474525">
              <a:defRPr sz="2400">
                <a:solidFill>
                  <a:schemeClr val="tx1"/>
                </a:solidFill>
                <a:latin typeface="Times" panose="02020603050405020304" pitchFamily="18" charset="0"/>
                <a:ea typeface="Osaka" charset="-128"/>
              </a:defRPr>
            </a:lvl2pPr>
            <a:lvl3pPr>
              <a:defRPr sz="2400">
                <a:solidFill>
                  <a:schemeClr val="tx1"/>
                </a:solidFill>
                <a:latin typeface="Times" panose="02020603050405020304" pitchFamily="18" charset="0"/>
                <a:ea typeface="Osaka" charset="-128"/>
              </a:defRPr>
            </a:lvl3pPr>
            <a:lvl4pPr>
              <a:defRPr sz="2400">
                <a:solidFill>
                  <a:schemeClr val="tx1"/>
                </a:solidFill>
                <a:latin typeface="Times" panose="02020603050405020304" pitchFamily="18" charset="0"/>
                <a:ea typeface="Osaka" charset="-128"/>
              </a:defRPr>
            </a:lvl4pPr>
            <a:lvl5pPr>
              <a:defRPr sz="2400">
                <a:solidFill>
                  <a:schemeClr val="tx1"/>
                </a:solidFill>
                <a:latin typeface="Times" panose="02020603050405020304" pitchFamily="18" charset="0"/>
                <a:ea typeface="Osaka" charset="-128"/>
              </a:defRPr>
            </a:lvl5pPr>
            <a:lvl6pPr marL="457200" eaLnBrk="0" fontAlgn="base" hangingPunct="0">
              <a:spcBef>
                <a:spcPct val="0"/>
              </a:spcBef>
              <a:spcAft>
                <a:spcPct val="0"/>
              </a:spcAft>
              <a:defRPr sz="2400">
                <a:solidFill>
                  <a:schemeClr val="tx1"/>
                </a:solidFill>
                <a:latin typeface="Times" panose="02020603050405020304" pitchFamily="18" charset="0"/>
                <a:ea typeface="Osaka" charset="-128"/>
              </a:defRPr>
            </a:lvl6pPr>
            <a:lvl7pPr marL="914400" eaLnBrk="0" fontAlgn="base" hangingPunct="0">
              <a:spcBef>
                <a:spcPct val="0"/>
              </a:spcBef>
              <a:spcAft>
                <a:spcPct val="0"/>
              </a:spcAft>
              <a:defRPr sz="2400">
                <a:solidFill>
                  <a:schemeClr val="tx1"/>
                </a:solidFill>
                <a:latin typeface="Times" panose="02020603050405020304" pitchFamily="18" charset="0"/>
                <a:ea typeface="Osaka" charset="-128"/>
              </a:defRPr>
            </a:lvl7pPr>
            <a:lvl8pPr marL="1371600" eaLnBrk="0" fontAlgn="base" hangingPunct="0">
              <a:spcBef>
                <a:spcPct val="0"/>
              </a:spcBef>
              <a:spcAft>
                <a:spcPct val="0"/>
              </a:spcAft>
              <a:defRPr sz="2400">
                <a:solidFill>
                  <a:schemeClr val="tx1"/>
                </a:solidFill>
                <a:latin typeface="Times" panose="02020603050405020304" pitchFamily="18" charset="0"/>
                <a:ea typeface="Osaka" charset="-128"/>
              </a:defRPr>
            </a:lvl8pPr>
            <a:lvl9pPr marL="1828800" eaLnBrk="0" fontAlgn="base" hangingPunct="0">
              <a:spcBef>
                <a:spcPct val="0"/>
              </a:spcBef>
              <a:spcAft>
                <a:spcPct val="0"/>
              </a:spcAft>
              <a:defRPr sz="2400">
                <a:solidFill>
                  <a:schemeClr val="tx1"/>
                </a:solidFill>
                <a:latin typeface="Times" panose="02020603050405020304" pitchFamily="18" charset="0"/>
                <a:ea typeface="Osaka" charset="-128"/>
              </a:defRPr>
            </a:lvl9pPr>
          </a:lstStyle>
          <a:p>
            <a:r>
              <a:rPr lang="en-US" altLang="en-US" sz="1200" dirty="0" smtClean="0">
                <a:solidFill>
                  <a:schemeClr val="bg1"/>
                </a:solidFill>
                <a:latin typeface="+mj-lt"/>
              </a:rPr>
              <a:t>Geometric Position Control of an UAV</a:t>
            </a:r>
            <a:endParaRPr lang="en-US" altLang="en-US" sz="1200" dirty="0">
              <a:solidFill>
                <a:schemeClr val="bg1"/>
              </a:solidFill>
              <a:latin typeface="+mj-lt"/>
            </a:endParaRPr>
          </a:p>
        </p:txBody>
      </p:sp>
    </p:spTree>
    <p:extLst>
      <p:ext uri="{BB962C8B-B14F-4D97-AF65-F5344CB8AC3E}">
        <p14:creationId xmlns:p14="http://schemas.microsoft.com/office/powerpoint/2010/main" val="228820098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lvl1pPr>
              <a:defRPr sz="2400">
                <a:solidFill>
                  <a:schemeClr val="tx1"/>
                </a:solidFill>
                <a:latin typeface="Times" panose="02020603050405020304" pitchFamily="18" charset="0"/>
                <a:ea typeface="Osaka" charset="-128"/>
              </a:defRPr>
            </a:lvl1pPr>
            <a:lvl2pPr marL="37931725" indent="-37474525">
              <a:defRPr sz="2400">
                <a:solidFill>
                  <a:schemeClr val="tx1"/>
                </a:solidFill>
                <a:latin typeface="Times" panose="02020603050405020304" pitchFamily="18" charset="0"/>
                <a:ea typeface="Osaka" charset="-128"/>
              </a:defRPr>
            </a:lvl2pPr>
            <a:lvl3pPr>
              <a:defRPr sz="2400">
                <a:solidFill>
                  <a:schemeClr val="tx1"/>
                </a:solidFill>
                <a:latin typeface="Times" panose="02020603050405020304" pitchFamily="18" charset="0"/>
                <a:ea typeface="Osaka" charset="-128"/>
              </a:defRPr>
            </a:lvl3pPr>
            <a:lvl4pPr>
              <a:defRPr sz="2400">
                <a:solidFill>
                  <a:schemeClr val="tx1"/>
                </a:solidFill>
                <a:latin typeface="Times" panose="02020603050405020304" pitchFamily="18" charset="0"/>
                <a:ea typeface="Osaka" charset="-128"/>
              </a:defRPr>
            </a:lvl4pPr>
            <a:lvl5pPr>
              <a:defRPr sz="2400">
                <a:solidFill>
                  <a:schemeClr val="tx1"/>
                </a:solidFill>
                <a:latin typeface="Times" panose="02020603050405020304" pitchFamily="18" charset="0"/>
                <a:ea typeface="Osaka" charset="-128"/>
              </a:defRPr>
            </a:lvl5pPr>
            <a:lvl6pPr marL="457200" eaLnBrk="0" fontAlgn="base" hangingPunct="0">
              <a:spcBef>
                <a:spcPct val="0"/>
              </a:spcBef>
              <a:spcAft>
                <a:spcPct val="0"/>
              </a:spcAft>
              <a:defRPr sz="2400">
                <a:solidFill>
                  <a:schemeClr val="tx1"/>
                </a:solidFill>
                <a:latin typeface="Times" panose="02020603050405020304" pitchFamily="18" charset="0"/>
                <a:ea typeface="Osaka" charset="-128"/>
              </a:defRPr>
            </a:lvl6pPr>
            <a:lvl7pPr marL="914400" eaLnBrk="0" fontAlgn="base" hangingPunct="0">
              <a:spcBef>
                <a:spcPct val="0"/>
              </a:spcBef>
              <a:spcAft>
                <a:spcPct val="0"/>
              </a:spcAft>
              <a:defRPr sz="2400">
                <a:solidFill>
                  <a:schemeClr val="tx1"/>
                </a:solidFill>
                <a:latin typeface="Times" panose="02020603050405020304" pitchFamily="18" charset="0"/>
                <a:ea typeface="Osaka" charset="-128"/>
              </a:defRPr>
            </a:lvl7pPr>
            <a:lvl8pPr marL="1371600" eaLnBrk="0" fontAlgn="base" hangingPunct="0">
              <a:spcBef>
                <a:spcPct val="0"/>
              </a:spcBef>
              <a:spcAft>
                <a:spcPct val="0"/>
              </a:spcAft>
              <a:defRPr sz="2400">
                <a:solidFill>
                  <a:schemeClr val="tx1"/>
                </a:solidFill>
                <a:latin typeface="Times" panose="02020603050405020304" pitchFamily="18" charset="0"/>
                <a:ea typeface="Osaka" charset="-128"/>
              </a:defRPr>
            </a:lvl8pPr>
            <a:lvl9pPr marL="1828800" eaLnBrk="0" fontAlgn="base" hangingPunct="0">
              <a:spcBef>
                <a:spcPct val="0"/>
              </a:spcBef>
              <a:spcAft>
                <a:spcPct val="0"/>
              </a:spcAft>
              <a:defRPr sz="2400">
                <a:solidFill>
                  <a:schemeClr val="tx1"/>
                </a:solidFill>
                <a:latin typeface="Times" panose="02020603050405020304" pitchFamily="18" charset="0"/>
                <a:ea typeface="Osaka" charset="-128"/>
              </a:defRPr>
            </a:lvl9pPr>
          </a:lstStyle>
          <a:p>
            <a:r>
              <a:rPr lang="en-US" altLang="en-US" sz="1200" dirty="0" smtClean="0">
                <a:solidFill>
                  <a:schemeClr val="bg1"/>
                </a:solidFill>
                <a:latin typeface="+mj-lt"/>
              </a:rPr>
              <a:t>Geometric Position Control of an UAV</a:t>
            </a:r>
            <a:endParaRPr lang="en-US" altLang="en-US" sz="1200" dirty="0">
              <a:solidFill>
                <a:schemeClr val="bg1"/>
              </a:solidFill>
              <a:latin typeface="+mj-lt"/>
            </a:endParaRPr>
          </a:p>
        </p:txBody>
      </p:sp>
      <p:sp>
        <p:nvSpPr>
          <p:cNvPr id="5" name="Slide Number Placeholder 4"/>
          <p:cNvSpPr>
            <a:spLocks noGrp="1"/>
          </p:cNvSpPr>
          <p:nvPr>
            <p:ph type="sldNum" sz="quarter" idx="11"/>
          </p:nvPr>
        </p:nvSpPr>
        <p:spPr/>
        <p:txBody>
          <a:bodyPr/>
          <a:lstStyle>
            <a:lvl1pPr>
              <a:defRPr sz="2400">
                <a:solidFill>
                  <a:schemeClr val="tx1"/>
                </a:solidFill>
                <a:latin typeface="Times" panose="02020603050405020304" pitchFamily="18" charset="0"/>
                <a:ea typeface="Osaka" charset="-128"/>
              </a:defRPr>
            </a:lvl1pPr>
            <a:lvl2pPr marL="37931725" indent="-37474525">
              <a:defRPr sz="2400">
                <a:solidFill>
                  <a:schemeClr val="tx1"/>
                </a:solidFill>
                <a:latin typeface="Times" panose="02020603050405020304" pitchFamily="18" charset="0"/>
                <a:ea typeface="Osaka" charset="-128"/>
              </a:defRPr>
            </a:lvl2pPr>
            <a:lvl3pPr>
              <a:defRPr sz="2400">
                <a:solidFill>
                  <a:schemeClr val="tx1"/>
                </a:solidFill>
                <a:latin typeface="Times" panose="02020603050405020304" pitchFamily="18" charset="0"/>
                <a:ea typeface="Osaka" charset="-128"/>
              </a:defRPr>
            </a:lvl3pPr>
            <a:lvl4pPr>
              <a:defRPr sz="2400">
                <a:solidFill>
                  <a:schemeClr val="tx1"/>
                </a:solidFill>
                <a:latin typeface="Times" panose="02020603050405020304" pitchFamily="18" charset="0"/>
                <a:ea typeface="Osaka" charset="-128"/>
              </a:defRPr>
            </a:lvl4pPr>
            <a:lvl5pPr>
              <a:defRPr sz="2400">
                <a:solidFill>
                  <a:schemeClr val="tx1"/>
                </a:solidFill>
                <a:latin typeface="Times" panose="02020603050405020304" pitchFamily="18" charset="0"/>
                <a:ea typeface="Osaka" charset="-128"/>
              </a:defRPr>
            </a:lvl5pPr>
            <a:lvl6pPr marL="457200" eaLnBrk="0" fontAlgn="base" hangingPunct="0">
              <a:spcBef>
                <a:spcPct val="0"/>
              </a:spcBef>
              <a:spcAft>
                <a:spcPct val="0"/>
              </a:spcAft>
              <a:defRPr sz="2400">
                <a:solidFill>
                  <a:schemeClr val="tx1"/>
                </a:solidFill>
                <a:latin typeface="Times" panose="02020603050405020304" pitchFamily="18" charset="0"/>
                <a:ea typeface="Osaka" charset="-128"/>
              </a:defRPr>
            </a:lvl6pPr>
            <a:lvl7pPr marL="914400" eaLnBrk="0" fontAlgn="base" hangingPunct="0">
              <a:spcBef>
                <a:spcPct val="0"/>
              </a:spcBef>
              <a:spcAft>
                <a:spcPct val="0"/>
              </a:spcAft>
              <a:defRPr sz="2400">
                <a:solidFill>
                  <a:schemeClr val="tx1"/>
                </a:solidFill>
                <a:latin typeface="Times" panose="02020603050405020304" pitchFamily="18" charset="0"/>
                <a:ea typeface="Osaka" charset="-128"/>
              </a:defRPr>
            </a:lvl7pPr>
            <a:lvl8pPr marL="1371600" eaLnBrk="0" fontAlgn="base" hangingPunct="0">
              <a:spcBef>
                <a:spcPct val="0"/>
              </a:spcBef>
              <a:spcAft>
                <a:spcPct val="0"/>
              </a:spcAft>
              <a:defRPr sz="2400">
                <a:solidFill>
                  <a:schemeClr val="tx1"/>
                </a:solidFill>
                <a:latin typeface="Times" panose="02020603050405020304" pitchFamily="18" charset="0"/>
                <a:ea typeface="Osaka" charset="-128"/>
              </a:defRPr>
            </a:lvl8pPr>
            <a:lvl9pPr marL="1828800" eaLnBrk="0" fontAlgn="base" hangingPunct="0">
              <a:spcBef>
                <a:spcPct val="0"/>
              </a:spcBef>
              <a:spcAft>
                <a:spcPct val="0"/>
              </a:spcAft>
              <a:defRPr sz="2400">
                <a:solidFill>
                  <a:schemeClr val="tx1"/>
                </a:solidFill>
                <a:latin typeface="Times" panose="02020603050405020304" pitchFamily="18" charset="0"/>
                <a:ea typeface="Osaka" charset="-128"/>
              </a:defRPr>
            </a:lvl9pPr>
          </a:lstStyle>
          <a:p>
            <a:fld id="{E9383AB7-AEC6-4A8B-9E4D-428A885B8E8F}" type="slidenum">
              <a:rPr lang="en-US" altLang="en-US" sz="4400">
                <a:solidFill>
                  <a:srgbClr val="D9D9D9"/>
                </a:solidFill>
                <a:latin typeface="Arial" panose="020B0604020202020204" pitchFamily="34" charset="0"/>
              </a:rPr>
              <a:pPr/>
              <a:t>2</a:t>
            </a:fld>
            <a:endParaRPr lang="en-US" altLang="en-US" sz="4400">
              <a:solidFill>
                <a:srgbClr val="D9D9D9"/>
              </a:solidFill>
              <a:latin typeface="Arial" panose="020B0604020202020204" pitchFamily="34" charset="0"/>
            </a:endParaRPr>
          </a:p>
        </p:txBody>
      </p:sp>
      <p:sp>
        <p:nvSpPr>
          <p:cNvPr id="6" name="Date Placeholder 5"/>
          <p:cNvSpPr>
            <a:spLocks noGrp="1"/>
          </p:cNvSpPr>
          <p:nvPr>
            <p:ph type="dt" sz="quarter" idx="12"/>
          </p:nvPr>
        </p:nvSpPr>
        <p:spPr/>
        <p:txBody>
          <a:bodyPr/>
          <a:lstStyle>
            <a:lvl1pPr>
              <a:defRPr sz="2400">
                <a:solidFill>
                  <a:schemeClr val="tx1"/>
                </a:solidFill>
                <a:latin typeface="Times" panose="02020603050405020304" pitchFamily="18" charset="0"/>
                <a:ea typeface="Osaka" charset="-128"/>
              </a:defRPr>
            </a:lvl1pPr>
            <a:lvl2pPr marL="37931725" indent="-37474525">
              <a:defRPr sz="2400">
                <a:solidFill>
                  <a:schemeClr val="tx1"/>
                </a:solidFill>
                <a:latin typeface="Times" panose="02020603050405020304" pitchFamily="18" charset="0"/>
                <a:ea typeface="Osaka" charset="-128"/>
              </a:defRPr>
            </a:lvl2pPr>
            <a:lvl3pPr>
              <a:defRPr sz="2400">
                <a:solidFill>
                  <a:schemeClr val="tx1"/>
                </a:solidFill>
                <a:latin typeface="Times" panose="02020603050405020304" pitchFamily="18" charset="0"/>
                <a:ea typeface="Osaka" charset="-128"/>
              </a:defRPr>
            </a:lvl3pPr>
            <a:lvl4pPr>
              <a:defRPr sz="2400">
                <a:solidFill>
                  <a:schemeClr val="tx1"/>
                </a:solidFill>
                <a:latin typeface="Times" panose="02020603050405020304" pitchFamily="18" charset="0"/>
                <a:ea typeface="Osaka" charset="-128"/>
              </a:defRPr>
            </a:lvl4pPr>
            <a:lvl5pPr>
              <a:defRPr sz="2400">
                <a:solidFill>
                  <a:schemeClr val="tx1"/>
                </a:solidFill>
                <a:latin typeface="Times" panose="02020603050405020304" pitchFamily="18" charset="0"/>
                <a:ea typeface="Osaka" charset="-128"/>
              </a:defRPr>
            </a:lvl5pPr>
            <a:lvl6pPr marL="457200" eaLnBrk="0" fontAlgn="base" hangingPunct="0">
              <a:spcBef>
                <a:spcPct val="0"/>
              </a:spcBef>
              <a:spcAft>
                <a:spcPct val="0"/>
              </a:spcAft>
              <a:defRPr sz="2400">
                <a:solidFill>
                  <a:schemeClr val="tx1"/>
                </a:solidFill>
                <a:latin typeface="Times" panose="02020603050405020304" pitchFamily="18" charset="0"/>
                <a:ea typeface="Osaka" charset="-128"/>
              </a:defRPr>
            </a:lvl6pPr>
            <a:lvl7pPr marL="914400" eaLnBrk="0" fontAlgn="base" hangingPunct="0">
              <a:spcBef>
                <a:spcPct val="0"/>
              </a:spcBef>
              <a:spcAft>
                <a:spcPct val="0"/>
              </a:spcAft>
              <a:defRPr sz="2400">
                <a:solidFill>
                  <a:schemeClr val="tx1"/>
                </a:solidFill>
                <a:latin typeface="Times" panose="02020603050405020304" pitchFamily="18" charset="0"/>
                <a:ea typeface="Osaka" charset="-128"/>
              </a:defRPr>
            </a:lvl7pPr>
            <a:lvl8pPr marL="1371600" eaLnBrk="0" fontAlgn="base" hangingPunct="0">
              <a:spcBef>
                <a:spcPct val="0"/>
              </a:spcBef>
              <a:spcAft>
                <a:spcPct val="0"/>
              </a:spcAft>
              <a:defRPr sz="2400">
                <a:solidFill>
                  <a:schemeClr val="tx1"/>
                </a:solidFill>
                <a:latin typeface="Times" panose="02020603050405020304" pitchFamily="18" charset="0"/>
                <a:ea typeface="Osaka" charset="-128"/>
              </a:defRPr>
            </a:lvl8pPr>
            <a:lvl9pPr marL="1828800" eaLnBrk="0" fontAlgn="base" hangingPunct="0">
              <a:spcBef>
                <a:spcPct val="0"/>
              </a:spcBef>
              <a:spcAft>
                <a:spcPct val="0"/>
              </a:spcAft>
              <a:defRPr sz="2400">
                <a:solidFill>
                  <a:schemeClr val="tx1"/>
                </a:solidFill>
                <a:latin typeface="Times" panose="02020603050405020304" pitchFamily="18" charset="0"/>
                <a:ea typeface="Osaka" charset="-128"/>
              </a:defRPr>
            </a:lvl9pPr>
          </a:lstStyle>
          <a:p>
            <a:fld id="{20F9BA47-9838-43BE-B82E-CD8342F832DF}" type="datetime1">
              <a:rPr lang="en-US" altLang="en-US" sz="1200">
                <a:solidFill>
                  <a:srgbClr val="808080"/>
                </a:solidFill>
                <a:latin typeface="Arial" panose="020B0604020202020204" pitchFamily="34" charset="0"/>
              </a:rPr>
              <a:pPr/>
              <a:t>4/27/2017</a:t>
            </a:fld>
            <a:endParaRPr lang="en-US" altLang="en-US" sz="1200">
              <a:solidFill>
                <a:srgbClr val="808080"/>
              </a:solidFill>
              <a:latin typeface="Arial" panose="020B0604020202020204" pitchFamily="34" charset="0"/>
            </a:endParaRPr>
          </a:p>
        </p:txBody>
      </p:sp>
      <p:sp>
        <p:nvSpPr>
          <p:cNvPr id="17414" name="Rectangle 3"/>
          <p:cNvSpPr>
            <a:spLocks noGrp="1" noChangeArrowheads="1"/>
          </p:cNvSpPr>
          <p:nvPr>
            <p:ph type="body" idx="1"/>
          </p:nvPr>
        </p:nvSpPr>
        <p:spPr/>
        <p:txBody>
          <a:bodyPr/>
          <a:lstStyle/>
          <a:p>
            <a:pPr eaLnBrk="1" hangingPunct="1">
              <a:buClr>
                <a:srgbClr val="CC0000"/>
              </a:buClr>
            </a:pPr>
            <a:r>
              <a:rPr lang="en-US" altLang="en-US" dirty="0" smtClean="0"/>
              <a:t>Development of control systems for dynamical systems.</a:t>
            </a:r>
          </a:p>
          <a:p>
            <a:pPr eaLnBrk="1" hangingPunct="1">
              <a:buClr>
                <a:srgbClr val="CC0000"/>
              </a:buClr>
            </a:pPr>
            <a:r>
              <a:rPr lang="en-US" altLang="en-US" dirty="0" smtClean="0"/>
              <a:t>These systems are usually evolving on non-linear manifolds (e.g., SE(3)).</a:t>
            </a:r>
            <a:endParaRPr lang="en-US" altLang="en-US" b="1" dirty="0" smtClean="0"/>
          </a:p>
          <a:p>
            <a:pPr eaLnBrk="1" hangingPunct="1">
              <a:buClr>
                <a:srgbClr val="CC0000"/>
              </a:buClr>
            </a:pPr>
            <a:r>
              <a:rPr lang="en-US" altLang="en-US" dirty="0" smtClean="0"/>
              <a:t>Cannot be globally identified on Euclidean spaces.</a:t>
            </a:r>
          </a:p>
        </p:txBody>
      </p:sp>
      <p:pic>
        <p:nvPicPr>
          <p:cNvPr id="1026" name="Picture 2" descr="http://global.parrot.com/static/images/theme/catalog/rolling_spider/rolling_hand.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3600" y="3857970"/>
            <a:ext cx="3843337" cy="223803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5976937" y="5578299"/>
            <a:ext cx="2819400" cy="415498"/>
          </a:xfrm>
          <a:prstGeom prst="rect">
            <a:avLst/>
          </a:prstGeom>
          <a:noFill/>
        </p:spPr>
        <p:txBody>
          <a:bodyPr wrap="square" rtlCol="0">
            <a:spAutoFit/>
          </a:bodyPr>
          <a:lstStyle/>
          <a:p>
            <a:r>
              <a:rPr lang="en-US" sz="1050" dirty="0"/>
              <a:t>http://</a:t>
            </a:r>
            <a:r>
              <a:rPr lang="en-US" sz="1050" dirty="0" smtClean="0"/>
              <a:t>global.parrot.com/static/images/theme/catalog/rolling_spider/rolling_hand.jpg 2017. </a:t>
            </a:r>
            <a:endParaRPr lang="en-US" sz="1050" dirty="0"/>
          </a:p>
        </p:txBody>
      </p:sp>
      <p:sp>
        <p:nvSpPr>
          <p:cNvPr id="3" name="TextBox 2"/>
          <p:cNvSpPr txBox="1"/>
          <p:nvPr/>
        </p:nvSpPr>
        <p:spPr>
          <a:xfrm>
            <a:off x="6270463" y="4453765"/>
            <a:ext cx="1970411" cy="523220"/>
          </a:xfrm>
          <a:prstGeom prst="rect">
            <a:avLst/>
          </a:prstGeom>
          <a:noFill/>
        </p:spPr>
        <p:txBody>
          <a:bodyPr wrap="none" rtlCol="0">
            <a:spAutoFit/>
          </a:bodyPr>
          <a:lstStyle/>
          <a:p>
            <a:r>
              <a:rPr lang="en-US" sz="1400" dirty="0" smtClean="0">
                <a:latin typeface="+mn-lt"/>
              </a:rPr>
              <a:t>Parrot® Rolling Spider</a:t>
            </a:r>
          </a:p>
          <a:p>
            <a:r>
              <a:rPr lang="en-US" sz="1400" dirty="0" smtClean="0">
                <a:latin typeface="+mn-lt"/>
              </a:rPr>
              <a:t>Mini Drone</a:t>
            </a:r>
            <a:endParaRPr lang="en-US" sz="1400" dirty="0">
              <a:latin typeface="+mn-lt"/>
            </a:endParaRPr>
          </a:p>
        </p:txBody>
      </p:sp>
      <p:sp>
        <p:nvSpPr>
          <p:cNvPr id="11" name="Title 1"/>
          <p:cNvSpPr>
            <a:spLocks noGrp="1"/>
          </p:cNvSpPr>
          <p:nvPr>
            <p:ph type="title"/>
          </p:nvPr>
        </p:nvSpPr>
        <p:spPr>
          <a:xfrm>
            <a:off x="609600" y="762000"/>
            <a:ext cx="7924800" cy="685800"/>
          </a:xfrm>
        </p:spPr>
        <p:txBody>
          <a:bodyPr/>
          <a:lstStyle/>
          <a:p>
            <a:r>
              <a:rPr lang="en-US" dirty="0" smtClean="0"/>
              <a:t>What is Geometric Control?</a:t>
            </a:r>
            <a:endParaRPr lang="en-US"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lvl1pPr>
              <a:defRPr sz="2400">
                <a:solidFill>
                  <a:schemeClr val="tx1"/>
                </a:solidFill>
                <a:latin typeface="Times" panose="02020603050405020304" pitchFamily="18" charset="0"/>
                <a:ea typeface="Osaka" charset="-128"/>
              </a:defRPr>
            </a:lvl1pPr>
            <a:lvl2pPr marL="37931725" indent="-37474525">
              <a:defRPr sz="2400">
                <a:solidFill>
                  <a:schemeClr val="tx1"/>
                </a:solidFill>
                <a:latin typeface="Times" panose="02020603050405020304" pitchFamily="18" charset="0"/>
                <a:ea typeface="Osaka" charset="-128"/>
              </a:defRPr>
            </a:lvl2pPr>
            <a:lvl3pPr>
              <a:defRPr sz="2400">
                <a:solidFill>
                  <a:schemeClr val="tx1"/>
                </a:solidFill>
                <a:latin typeface="Times" panose="02020603050405020304" pitchFamily="18" charset="0"/>
                <a:ea typeface="Osaka" charset="-128"/>
              </a:defRPr>
            </a:lvl3pPr>
            <a:lvl4pPr>
              <a:defRPr sz="2400">
                <a:solidFill>
                  <a:schemeClr val="tx1"/>
                </a:solidFill>
                <a:latin typeface="Times" panose="02020603050405020304" pitchFamily="18" charset="0"/>
                <a:ea typeface="Osaka" charset="-128"/>
              </a:defRPr>
            </a:lvl4pPr>
            <a:lvl5pPr>
              <a:defRPr sz="2400">
                <a:solidFill>
                  <a:schemeClr val="tx1"/>
                </a:solidFill>
                <a:latin typeface="Times" panose="02020603050405020304" pitchFamily="18" charset="0"/>
                <a:ea typeface="Osaka" charset="-128"/>
              </a:defRPr>
            </a:lvl5pPr>
            <a:lvl6pPr marL="457200" eaLnBrk="0" fontAlgn="base" hangingPunct="0">
              <a:spcBef>
                <a:spcPct val="0"/>
              </a:spcBef>
              <a:spcAft>
                <a:spcPct val="0"/>
              </a:spcAft>
              <a:defRPr sz="2400">
                <a:solidFill>
                  <a:schemeClr val="tx1"/>
                </a:solidFill>
                <a:latin typeface="Times" panose="02020603050405020304" pitchFamily="18" charset="0"/>
                <a:ea typeface="Osaka" charset="-128"/>
              </a:defRPr>
            </a:lvl6pPr>
            <a:lvl7pPr marL="914400" eaLnBrk="0" fontAlgn="base" hangingPunct="0">
              <a:spcBef>
                <a:spcPct val="0"/>
              </a:spcBef>
              <a:spcAft>
                <a:spcPct val="0"/>
              </a:spcAft>
              <a:defRPr sz="2400">
                <a:solidFill>
                  <a:schemeClr val="tx1"/>
                </a:solidFill>
                <a:latin typeface="Times" panose="02020603050405020304" pitchFamily="18" charset="0"/>
                <a:ea typeface="Osaka" charset="-128"/>
              </a:defRPr>
            </a:lvl7pPr>
            <a:lvl8pPr marL="1371600" eaLnBrk="0" fontAlgn="base" hangingPunct="0">
              <a:spcBef>
                <a:spcPct val="0"/>
              </a:spcBef>
              <a:spcAft>
                <a:spcPct val="0"/>
              </a:spcAft>
              <a:defRPr sz="2400">
                <a:solidFill>
                  <a:schemeClr val="tx1"/>
                </a:solidFill>
                <a:latin typeface="Times" panose="02020603050405020304" pitchFamily="18" charset="0"/>
                <a:ea typeface="Osaka" charset="-128"/>
              </a:defRPr>
            </a:lvl8pPr>
            <a:lvl9pPr marL="1828800" eaLnBrk="0" fontAlgn="base" hangingPunct="0">
              <a:spcBef>
                <a:spcPct val="0"/>
              </a:spcBef>
              <a:spcAft>
                <a:spcPct val="0"/>
              </a:spcAft>
              <a:defRPr sz="2400">
                <a:solidFill>
                  <a:schemeClr val="tx1"/>
                </a:solidFill>
                <a:latin typeface="Times" panose="02020603050405020304" pitchFamily="18" charset="0"/>
                <a:ea typeface="Osaka" charset="-128"/>
              </a:defRPr>
            </a:lvl9pPr>
          </a:lstStyle>
          <a:p>
            <a:r>
              <a:rPr lang="en-US" altLang="en-US" sz="1200" dirty="0">
                <a:solidFill>
                  <a:schemeClr val="bg1"/>
                </a:solidFill>
                <a:latin typeface="+mj-lt"/>
              </a:rPr>
              <a:t>Geometric Position Control of an UAV</a:t>
            </a:r>
          </a:p>
        </p:txBody>
      </p:sp>
      <p:sp>
        <p:nvSpPr>
          <p:cNvPr id="5" name="Slide Number Placeholder 4"/>
          <p:cNvSpPr>
            <a:spLocks noGrp="1"/>
          </p:cNvSpPr>
          <p:nvPr>
            <p:ph type="sldNum" sz="quarter" idx="11"/>
          </p:nvPr>
        </p:nvSpPr>
        <p:spPr/>
        <p:txBody>
          <a:bodyPr/>
          <a:lstStyle>
            <a:lvl1pPr>
              <a:defRPr sz="2400">
                <a:solidFill>
                  <a:schemeClr val="tx1"/>
                </a:solidFill>
                <a:latin typeface="Times" panose="02020603050405020304" pitchFamily="18" charset="0"/>
                <a:ea typeface="Osaka" charset="-128"/>
              </a:defRPr>
            </a:lvl1pPr>
            <a:lvl2pPr marL="37931725" indent="-37474525">
              <a:defRPr sz="2400">
                <a:solidFill>
                  <a:schemeClr val="tx1"/>
                </a:solidFill>
                <a:latin typeface="Times" panose="02020603050405020304" pitchFamily="18" charset="0"/>
                <a:ea typeface="Osaka" charset="-128"/>
              </a:defRPr>
            </a:lvl2pPr>
            <a:lvl3pPr>
              <a:defRPr sz="2400">
                <a:solidFill>
                  <a:schemeClr val="tx1"/>
                </a:solidFill>
                <a:latin typeface="Times" panose="02020603050405020304" pitchFamily="18" charset="0"/>
                <a:ea typeface="Osaka" charset="-128"/>
              </a:defRPr>
            </a:lvl3pPr>
            <a:lvl4pPr>
              <a:defRPr sz="2400">
                <a:solidFill>
                  <a:schemeClr val="tx1"/>
                </a:solidFill>
                <a:latin typeface="Times" panose="02020603050405020304" pitchFamily="18" charset="0"/>
                <a:ea typeface="Osaka" charset="-128"/>
              </a:defRPr>
            </a:lvl4pPr>
            <a:lvl5pPr>
              <a:defRPr sz="2400">
                <a:solidFill>
                  <a:schemeClr val="tx1"/>
                </a:solidFill>
                <a:latin typeface="Times" panose="02020603050405020304" pitchFamily="18" charset="0"/>
                <a:ea typeface="Osaka" charset="-128"/>
              </a:defRPr>
            </a:lvl5pPr>
            <a:lvl6pPr marL="457200" eaLnBrk="0" fontAlgn="base" hangingPunct="0">
              <a:spcBef>
                <a:spcPct val="0"/>
              </a:spcBef>
              <a:spcAft>
                <a:spcPct val="0"/>
              </a:spcAft>
              <a:defRPr sz="2400">
                <a:solidFill>
                  <a:schemeClr val="tx1"/>
                </a:solidFill>
                <a:latin typeface="Times" panose="02020603050405020304" pitchFamily="18" charset="0"/>
                <a:ea typeface="Osaka" charset="-128"/>
              </a:defRPr>
            </a:lvl6pPr>
            <a:lvl7pPr marL="914400" eaLnBrk="0" fontAlgn="base" hangingPunct="0">
              <a:spcBef>
                <a:spcPct val="0"/>
              </a:spcBef>
              <a:spcAft>
                <a:spcPct val="0"/>
              </a:spcAft>
              <a:defRPr sz="2400">
                <a:solidFill>
                  <a:schemeClr val="tx1"/>
                </a:solidFill>
                <a:latin typeface="Times" panose="02020603050405020304" pitchFamily="18" charset="0"/>
                <a:ea typeface="Osaka" charset="-128"/>
              </a:defRPr>
            </a:lvl7pPr>
            <a:lvl8pPr marL="1371600" eaLnBrk="0" fontAlgn="base" hangingPunct="0">
              <a:spcBef>
                <a:spcPct val="0"/>
              </a:spcBef>
              <a:spcAft>
                <a:spcPct val="0"/>
              </a:spcAft>
              <a:defRPr sz="2400">
                <a:solidFill>
                  <a:schemeClr val="tx1"/>
                </a:solidFill>
                <a:latin typeface="Times" panose="02020603050405020304" pitchFamily="18" charset="0"/>
                <a:ea typeface="Osaka" charset="-128"/>
              </a:defRPr>
            </a:lvl8pPr>
            <a:lvl9pPr marL="1828800" eaLnBrk="0" fontAlgn="base" hangingPunct="0">
              <a:spcBef>
                <a:spcPct val="0"/>
              </a:spcBef>
              <a:spcAft>
                <a:spcPct val="0"/>
              </a:spcAft>
              <a:defRPr sz="2400">
                <a:solidFill>
                  <a:schemeClr val="tx1"/>
                </a:solidFill>
                <a:latin typeface="Times" panose="02020603050405020304" pitchFamily="18" charset="0"/>
                <a:ea typeface="Osaka" charset="-128"/>
              </a:defRPr>
            </a:lvl9pPr>
          </a:lstStyle>
          <a:p>
            <a:fld id="{E9383AB7-AEC6-4A8B-9E4D-428A885B8E8F}" type="slidenum">
              <a:rPr lang="en-US" altLang="en-US" sz="4400">
                <a:solidFill>
                  <a:srgbClr val="D9D9D9"/>
                </a:solidFill>
                <a:latin typeface="Arial" panose="020B0604020202020204" pitchFamily="34" charset="0"/>
              </a:rPr>
              <a:pPr/>
              <a:t>3</a:t>
            </a:fld>
            <a:endParaRPr lang="en-US" altLang="en-US" sz="4400">
              <a:solidFill>
                <a:srgbClr val="D9D9D9"/>
              </a:solidFill>
              <a:latin typeface="Arial" panose="020B0604020202020204" pitchFamily="34" charset="0"/>
            </a:endParaRPr>
          </a:p>
        </p:txBody>
      </p:sp>
      <p:sp>
        <p:nvSpPr>
          <p:cNvPr id="6" name="Date Placeholder 5"/>
          <p:cNvSpPr>
            <a:spLocks noGrp="1"/>
          </p:cNvSpPr>
          <p:nvPr>
            <p:ph type="dt" sz="quarter" idx="12"/>
          </p:nvPr>
        </p:nvSpPr>
        <p:spPr/>
        <p:txBody>
          <a:bodyPr/>
          <a:lstStyle>
            <a:lvl1pPr>
              <a:defRPr sz="2400">
                <a:solidFill>
                  <a:schemeClr val="tx1"/>
                </a:solidFill>
                <a:latin typeface="Times" panose="02020603050405020304" pitchFamily="18" charset="0"/>
                <a:ea typeface="Osaka" charset="-128"/>
              </a:defRPr>
            </a:lvl1pPr>
            <a:lvl2pPr marL="37931725" indent="-37474525">
              <a:defRPr sz="2400">
                <a:solidFill>
                  <a:schemeClr val="tx1"/>
                </a:solidFill>
                <a:latin typeface="Times" panose="02020603050405020304" pitchFamily="18" charset="0"/>
                <a:ea typeface="Osaka" charset="-128"/>
              </a:defRPr>
            </a:lvl2pPr>
            <a:lvl3pPr>
              <a:defRPr sz="2400">
                <a:solidFill>
                  <a:schemeClr val="tx1"/>
                </a:solidFill>
                <a:latin typeface="Times" panose="02020603050405020304" pitchFamily="18" charset="0"/>
                <a:ea typeface="Osaka" charset="-128"/>
              </a:defRPr>
            </a:lvl3pPr>
            <a:lvl4pPr>
              <a:defRPr sz="2400">
                <a:solidFill>
                  <a:schemeClr val="tx1"/>
                </a:solidFill>
                <a:latin typeface="Times" panose="02020603050405020304" pitchFamily="18" charset="0"/>
                <a:ea typeface="Osaka" charset="-128"/>
              </a:defRPr>
            </a:lvl4pPr>
            <a:lvl5pPr>
              <a:defRPr sz="2400">
                <a:solidFill>
                  <a:schemeClr val="tx1"/>
                </a:solidFill>
                <a:latin typeface="Times" panose="02020603050405020304" pitchFamily="18" charset="0"/>
                <a:ea typeface="Osaka" charset="-128"/>
              </a:defRPr>
            </a:lvl5pPr>
            <a:lvl6pPr marL="457200" eaLnBrk="0" fontAlgn="base" hangingPunct="0">
              <a:spcBef>
                <a:spcPct val="0"/>
              </a:spcBef>
              <a:spcAft>
                <a:spcPct val="0"/>
              </a:spcAft>
              <a:defRPr sz="2400">
                <a:solidFill>
                  <a:schemeClr val="tx1"/>
                </a:solidFill>
                <a:latin typeface="Times" panose="02020603050405020304" pitchFamily="18" charset="0"/>
                <a:ea typeface="Osaka" charset="-128"/>
              </a:defRPr>
            </a:lvl6pPr>
            <a:lvl7pPr marL="914400" eaLnBrk="0" fontAlgn="base" hangingPunct="0">
              <a:spcBef>
                <a:spcPct val="0"/>
              </a:spcBef>
              <a:spcAft>
                <a:spcPct val="0"/>
              </a:spcAft>
              <a:defRPr sz="2400">
                <a:solidFill>
                  <a:schemeClr val="tx1"/>
                </a:solidFill>
                <a:latin typeface="Times" panose="02020603050405020304" pitchFamily="18" charset="0"/>
                <a:ea typeface="Osaka" charset="-128"/>
              </a:defRPr>
            </a:lvl7pPr>
            <a:lvl8pPr marL="1371600" eaLnBrk="0" fontAlgn="base" hangingPunct="0">
              <a:spcBef>
                <a:spcPct val="0"/>
              </a:spcBef>
              <a:spcAft>
                <a:spcPct val="0"/>
              </a:spcAft>
              <a:defRPr sz="2400">
                <a:solidFill>
                  <a:schemeClr val="tx1"/>
                </a:solidFill>
                <a:latin typeface="Times" panose="02020603050405020304" pitchFamily="18" charset="0"/>
                <a:ea typeface="Osaka" charset="-128"/>
              </a:defRPr>
            </a:lvl8pPr>
            <a:lvl9pPr marL="1828800" eaLnBrk="0" fontAlgn="base" hangingPunct="0">
              <a:spcBef>
                <a:spcPct val="0"/>
              </a:spcBef>
              <a:spcAft>
                <a:spcPct val="0"/>
              </a:spcAft>
              <a:defRPr sz="2400">
                <a:solidFill>
                  <a:schemeClr val="tx1"/>
                </a:solidFill>
                <a:latin typeface="Times" panose="02020603050405020304" pitchFamily="18" charset="0"/>
                <a:ea typeface="Osaka" charset="-128"/>
              </a:defRPr>
            </a:lvl9pPr>
          </a:lstStyle>
          <a:p>
            <a:fld id="{20F9BA47-9838-43BE-B82E-CD8342F832DF}" type="datetime1">
              <a:rPr lang="en-US" altLang="en-US" sz="1200">
                <a:solidFill>
                  <a:srgbClr val="808080"/>
                </a:solidFill>
                <a:latin typeface="Arial" panose="020B0604020202020204" pitchFamily="34" charset="0"/>
              </a:rPr>
              <a:pPr/>
              <a:t>4/27/2017</a:t>
            </a:fld>
            <a:endParaRPr lang="en-US" altLang="en-US" sz="1200">
              <a:solidFill>
                <a:srgbClr val="808080"/>
              </a:solidFill>
              <a:latin typeface="Arial" panose="020B0604020202020204" pitchFamily="34" charset="0"/>
            </a:endParaRPr>
          </a:p>
        </p:txBody>
      </p:sp>
      <p:sp>
        <p:nvSpPr>
          <p:cNvPr id="17414" name="Rectangle 3"/>
          <p:cNvSpPr>
            <a:spLocks noGrp="1" noChangeArrowheads="1"/>
          </p:cNvSpPr>
          <p:nvPr>
            <p:ph type="body" idx="1"/>
          </p:nvPr>
        </p:nvSpPr>
        <p:spPr>
          <a:xfrm>
            <a:off x="609600" y="1628745"/>
            <a:ext cx="7924800" cy="3886200"/>
          </a:xfrm>
        </p:spPr>
        <p:txBody>
          <a:bodyPr/>
          <a:lstStyle/>
          <a:p>
            <a:pPr eaLnBrk="1" hangingPunct="1">
              <a:buClr>
                <a:srgbClr val="CC0000"/>
              </a:buClr>
            </a:pPr>
            <a:r>
              <a:rPr lang="en-US" altLang="en-US" dirty="0" smtClean="0"/>
              <a:t>Useful for complex, acrobatic maneuvers.</a:t>
            </a:r>
          </a:p>
          <a:p>
            <a:pPr eaLnBrk="1" hangingPunct="1">
              <a:buClr>
                <a:srgbClr val="CC0000"/>
              </a:buClr>
            </a:pPr>
            <a:r>
              <a:rPr lang="en-US" altLang="en-US" dirty="0" smtClean="0"/>
              <a:t>Controls an under actuated UAV with six degrees of freedom with only four thrust inputs.</a:t>
            </a:r>
          </a:p>
        </p:txBody>
      </p:sp>
      <p:pic>
        <p:nvPicPr>
          <p:cNvPr id="3" name="Picture 2"/>
          <p:cNvPicPr>
            <a:picLocks noChangeAspect="1"/>
          </p:cNvPicPr>
          <p:nvPr/>
        </p:nvPicPr>
        <p:blipFill>
          <a:blip r:embed="rId3"/>
          <a:stretch>
            <a:fillRect/>
          </a:stretch>
        </p:blipFill>
        <p:spPr>
          <a:xfrm>
            <a:off x="762000" y="2951863"/>
            <a:ext cx="3505200" cy="2361622"/>
          </a:xfrm>
          <a:prstGeom prst="rect">
            <a:avLst/>
          </a:prstGeom>
        </p:spPr>
      </p:pic>
      <p:sp>
        <p:nvSpPr>
          <p:cNvPr id="7" name="TextBox 6"/>
          <p:cNvSpPr txBox="1"/>
          <p:nvPr/>
        </p:nvSpPr>
        <p:spPr>
          <a:xfrm>
            <a:off x="762000" y="5493986"/>
            <a:ext cx="3276600" cy="430887"/>
          </a:xfrm>
          <a:prstGeom prst="rect">
            <a:avLst/>
          </a:prstGeom>
          <a:noFill/>
        </p:spPr>
        <p:txBody>
          <a:bodyPr wrap="square" rtlCol="0">
            <a:spAutoFit/>
          </a:bodyPr>
          <a:lstStyle/>
          <a:p>
            <a:r>
              <a:rPr lang="en-US" sz="1100" dirty="0" smtClean="0">
                <a:latin typeface="+mn-lt"/>
              </a:rPr>
              <a:t>A partially collapsed building after an earthquake.</a:t>
            </a:r>
          </a:p>
          <a:p>
            <a:r>
              <a:rPr lang="en-US" sz="1100" dirty="0">
                <a:latin typeface="+mn-lt"/>
              </a:rPr>
              <a:t>J.K. Nakata, U.S. Geological Survey</a:t>
            </a:r>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0" y="2951863"/>
            <a:ext cx="4419600" cy="2651760"/>
          </a:xfrm>
          <a:prstGeom prst="rect">
            <a:avLst/>
          </a:prstGeom>
        </p:spPr>
      </p:pic>
      <mc:AlternateContent xmlns:mc="http://schemas.openxmlformats.org/markup-compatibility/2006" xmlns:a14="http://schemas.microsoft.com/office/drawing/2010/main">
        <mc:Choice Requires="a14">
          <p:sp>
            <p:nvSpPr>
              <p:cNvPr id="9" name="TextBox 8"/>
              <p:cNvSpPr txBox="1"/>
              <p:nvPr/>
            </p:nvSpPr>
            <p:spPr>
              <a:xfrm>
                <a:off x="4554747" y="3733199"/>
                <a:ext cx="7620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𝑚</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𝐽</m:t>
                          </m:r>
                        </m:e>
                        <m:sub>
                          <m:r>
                            <a:rPr lang="en-US" sz="1800" b="0" i="1" smtClean="0">
                              <a:latin typeface="Cambria Math" panose="02040503050406030204" pitchFamily="18" charset="0"/>
                            </a:rPr>
                            <m:t>1</m:t>
                          </m:r>
                        </m:sub>
                      </m:sSub>
                    </m:oMath>
                  </m:oMathPara>
                </a14:m>
                <a:endParaRPr lang="en-US" sz="1800" dirty="0"/>
              </a:p>
            </p:txBody>
          </p:sp>
        </mc:Choice>
        <mc:Fallback xmlns="">
          <p:sp>
            <p:nvSpPr>
              <p:cNvPr id="9" name="TextBox 8"/>
              <p:cNvSpPr txBox="1">
                <a:spLocks noRot="1" noChangeAspect="1" noMove="1" noResize="1" noEditPoints="1" noAdjustHandles="1" noChangeArrowheads="1" noChangeShapeType="1" noTextEdit="1"/>
              </p:cNvSpPr>
              <p:nvPr/>
            </p:nvSpPr>
            <p:spPr>
              <a:xfrm>
                <a:off x="4554747" y="3733199"/>
                <a:ext cx="762000" cy="369332"/>
              </a:xfrm>
              <a:prstGeom prst="rect">
                <a:avLst/>
              </a:prstGeom>
              <a:blipFill rotWithShape="0">
                <a:blip r:embed="rId5"/>
                <a:stretch>
                  <a:fillRect b="-114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a:off x="6019800" y="3202513"/>
                <a:ext cx="7620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𝑚</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𝐽</m:t>
                          </m:r>
                        </m:e>
                        <m:sub>
                          <m:r>
                            <a:rPr lang="en-US" sz="1800" b="0" i="1" smtClean="0">
                              <a:latin typeface="Cambria Math" panose="02040503050406030204" pitchFamily="18" charset="0"/>
                            </a:rPr>
                            <m:t>2</m:t>
                          </m:r>
                        </m:sub>
                      </m:sSub>
                    </m:oMath>
                  </m:oMathPara>
                </a14:m>
                <a:endParaRPr lang="en-US" sz="1800" dirty="0"/>
              </a:p>
            </p:txBody>
          </p:sp>
        </mc:Choice>
        <mc:Fallback xmlns="">
          <p:sp>
            <p:nvSpPr>
              <p:cNvPr id="12" name="TextBox 11"/>
              <p:cNvSpPr txBox="1">
                <a:spLocks noRot="1" noChangeAspect="1" noMove="1" noResize="1" noEditPoints="1" noAdjustHandles="1" noChangeArrowheads="1" noChangeShapeType="1" noTextEdit="1"/>
              </p:cNvSpPr>
              <p:nvPr/>
            </p:nvSpPr>
            <p:spPr>
              <a:xfrm>
                <a:off x="6019800" y="3202513"/>
                <a:ext cx="762000" cy="369332"/>
              </a:xfrm>
              <a:prstGeom prst="rect">
                <a:avLst/>
              </a:prstGeom>
              <a:blipFill rotWithShape="0">
                <a:blip r:embed="rId6"/>
                <a:stretch>
                  <a:fillRect b="-114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p:cNvSpPr txBox="1"/>
              <p:nvPr/>
            </p:nvSpPr>
            <p:spPr>
              <a:xfrm>
                <a:off x="7467600" y="2781017"/>
                <a:ext cx="7620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𝑚</m:t>
                          </m:r>
                        </m:e>
                        <m:sub>
                          <m:r>
                            <a:rPr lang="en-US" sz="1800" b="0" i="1" smtClean="0">
                              <a:latin typeface="Cambria Math" panose="02040503050406030204" pitchFamily="18" charset="0"/>
                            </a:rPr>
                            <m:t>3</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𝐽</m:t>
                          </m:r>
                        </m:e>
                        <m:sub>
                          <m:r>
                            <a:rPr lang="en-US" sz="1800" b="0" i="1" smtClean="0">
                              <a:latin typeface="Cambria Math" panose="02040503050406030204" pitchFamily="18" charset="0"/>
                            </a:rPr>
                            <m:t>3</m:t>
                          </m:r>
                        </m:sub>
                      </m:sSub>
                    </m:oMath>
                  </m:oMathPara>
                </a14:m>
                <a:endParaRPr lang="en-US" sz="1800" dirty="0"/>
              </a:p>
            </p:txBody>
          </p:sp>
        </mc:Choice>
        <mc:Fallback xmlns="">
          <p:sp>
            <p:nvSpPr>
              <p:cNvPr id="13" name="TextBox 12"/>
              <p:cNvSpPr txBox="1">
                <a:spLocks noRot="1" noChangeAspect="1" noMove="1" noResize="1" noEditPoints="1" noAdjustHandles="1" noChangeArrowheads="1" noChangeShapeType="1" noTextEdit="1"/>
              </p:cNvSpPr>
              <p:nvPr/>
            </p:nvSpPr>
            <p:spPr>
              <a:xfrm>
                <a:off x="7467600" y="2781017"/>
                <a:ext cx="762000" cy="369332"/>
              </a:xfrm>
              <a:prstGeom prst="rect">
                <a:avLst/>
              </a:prstGeom>
              <a:blipFill rotWithShape="0">
                <a:blip r:embed="rId7"/>
                <a:stretch>
                  <a:fillRect b="-114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p:cNvSpPr txBox="1"/>
              <p:nvPr/>
            </p:nvSpPr>
            <p:spPr>
              <a:xfrm>
                <a:off x="7801155" y="4654412"/>
                <a:ext cx="7620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𝑚</m:t>
                          </m:r>
                        </m:e>
                        <m:sub>
                          <m:r>
                            <a:rPr lang="en-US" sz="1800" b="0" i="1" smtClean="0">
                              <a:latin typeface="Cambria Math" panose="02040503050406030204" pitchFamily="18" charset="0"/>
                            </a:rPr>
                            <m:t>4</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𝐽</m:t>
                          </m:r>
                        </m:e>
                        <m:sub>
                          <m:r>
                            <a:rPr lang="en-US" sz="1800" b="0" i="1" smtClean="0">
                              <a:latin typeface="Cambria Math" panose="02040503050406030204" pitchFamily="18" charset="0"/>
                            </a:rPr>
                            <m:t>4</m:t>
                          </m:r>
                        </m:sub>
                      </m:sSub>
                    </m:oMath>
                  </m:oMathPara>
                </a14:m>
                <a:endParaRPr lang="en-US" sz="1800" dirty="0"/>
              </a:p>
            </p:txBody>
          </p:sp>
        </mc:Choice>
        <mc:Fallback xmlns="">
          <p:sp>
            <p:nvSpPr>
              <p:cNvPr id="14" name="TextBox 13"/>
              <p:cNvSpPr txBox="1">
                <a:spLocks noRot="1" noChangeAspect="1" noMove="1" noResize="1" noEditPoints="1" noAdjustHandles="1" noChangeArrowheads="1" noChangeShapeType="1" noTextEdit="1"/>
              </p:cNvSpPr>
              <p:nvPr/>
            </p:nvSpPr>
            <p:spPr>
              <a:xfrm>
                <a:off x="7801155" y="4654412"/>
                <a:ext cx="762000" cy="369332"/>
              </a:xfrm>
              <a:prstGeom prst="rect">
                <a:avLst/>
              </a:prstGeom>
              <a:blipFill rotWithShape="0">
                <a:blip r:embed="rId8"/>
                <a:stretch>
                  <a:fillRect b="-11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p:cNvSpPr txBox="1"/>
              <p:nvPr/>
            </p:nvSpPr>
            <p:spPr>
              <a:xfrm>
                <a:off x="6705600" y="4068647"/>
                <a:ext cx="7620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𝑙</m:t>
                          </m:r>
                        </m:e>
                        <m:sub>
                          <m:r>
                            <a:rPr lang="en-US" sz="1800" b="0" i="1" smtClean="0">
                              <a:latin typeface="Cambria Math" panose="02040503050406030204" pitchFamily="18" charset="0"/>
                            </a:rPr>
                            <m:t>𝑖</m:t>
                          </m:r>
                        </m:sub>
                      </m:sSub>
                    </m:oMath>
                  </m:oMathPara>
                </a14:m>
                <a:endParaRPr lang="en-US" sz="1800" dirty="0"/>
              </a:p>
            </p:txBody>
          </p:sp>
        </mc:Choice>
        <mc:Fallback xmlns="">
          <p:sp>
            <p:nvSpPr>
              <p:cNvPr id="15" name="TextBox 14"/>
              <p:cNvSpPr txBox="1">
                <a:spLocks noRot="1" noChangeAspect="1" noMove="1" noResize="1" noEditPoints="1" noAdjustHandles="1" noChangeArrowheads="1" noChangeShapeType="1" noTextEdit="1"/>
              </p:cNvSpPr>
              <p:nvPr/>
            </p:nvSpPr>
            <p:spPr>
              <a:xfrm>
                <a:off x="6705600" y="4068647"/>
                <a:ext cx="762000" cy="369332"/>
              </a:xfrm>
              <a:prstGeom prst="rect">
                <a:avLst/>
              </a:prstGeom>
              <a:blipFill rotWithShape="0">
                <a:blip r:embed="rId9"/>
                <a:stretch>
                  <a:fillRect b="-16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p:cNvSpPr txBox="1"/>
              <p:nvPr/>
            </p:nvSpPr>
            <p:spPr>
              <a:xfrm>
                <a:off x="6248400" y="5199770"/>
                <a:ext cx="762000" cy="39126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𝑚</m:t>
                          </m:r>
                        </m:e>
                        <m:sub>
                          <m:r>
                            <a:rPr lang="en-US" sz="1800" b="0" i="1" smtClean="0">
                              <a:latin typeface="Cambria Math" panose="02040503050406030204" pitchFamily="18" charset="0"/>
                            </a:rPr>
                            <m:t>𝑦</m:t>
                          </m:r>
                        </m:sub>
                      </m:sSub>
                    </m:oMath>
                  </m:oMathPara>
                </a14:m>
                <a:endParaRPr lang="en-US" sz="1800" dirty="0"/>
              </a:p>
            </p:txBody>
          </p:sp>
        </mc:Choice>
        <mc:Fallback xmlns="">
          <p:sp>
            <p:nvSpPr>
              <p:cNvPr id="16" name="TextBox 15"/>
              <p:cNvSpPr txBox="1">
                <a:spLocks noRot="1" noChangeAspect="1" noMove="1" noResize="1" noEditPoints="1" noAdjustHandles="1" noChangeArrowheads="1" noChangeShapeType="1" noTextEdit="1"/>
              </p:cNvSpPr>
              <p:nvPr/>
            </p:nvSpPr>
            <p:spPr>
              <a:xfrm>
                <a:off x="6248400" y="5199770"/>
                <a:ext cx="762000" cy="391261"/>
              </a:xfrm>
              <a:prstGeom prst="rect">
                <a:avLst/>
              </a:prstGeom>
              <a:blipFill rotWithShape="0">
                <a:blip r:embed="rId10"/>
                <a:stretch>
                  <a:fillRect b="-3125"/>
                </a:stretch>
              </a:blipFill>
            </p:spPr>
            <p:txBody>
              <a:bodyPr/>
              <a:lstStyle/>
              <a:p>
                <a:r>
                  <a:rPr lang="en-US">
                    <a:noFill/>
                  </a:rPr>
                  <a:t> </a:t>
                </a:r>
              </a:p>
            </p:txBody>
          </p:sp>
        </mc:Fallback>
      </mc:AlternateContent>
      <p:sp>
        <p:nvSpPr>
          <p:cNvPr id="18" name="Title 1"/>
          <p:cNvSpPr>
            <a:spLocks noGrp="1"/>
          </p:cNvSpPr>
          <p:nvPr>
            <p:ph type="title"/>
          </p:nvPr>
        </p:nvSpPr>
        <p:spPr>
          <a:xfrm>
            <a:off x="609600" y="762000"/>
            <a:ext cx="7924800" cy="685800"/>
          </a:xfrm>
        </p:spPr>
        <p:txBody>
          <a:bodyPr/>
          <a:lstStyle/>
          <a:p>
            <a:r>
              <a:rPr lang="en-US" dirty="0" smtClean="0"/>
              <a:t>Motivation</a:t>
            </a:r>
            <a:endParaRPr lang="en-US" dirty="0"/>
          </a:p>
        </p:txBody>
      </p:sp>
    </p:spTree>
    <p:extLst>
      <p:ext uri="{BB962C8B-B14F-4D97-AF65-F5344CB8AC3E}">
        <p14:creationId xmlns:p14="http://schemas.microsoft.com/office/powerpoint/2010/main" val="335275922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Prior Work</a:t>
            </a:r>
            <a:endParaRPr lang="en-US" dirty="0"/>
          </a:p>
        </p:txBody>
      </p:sp>
      <p:sp>
        <p:nvSpPr>
          <p:cNvPr id="5" name="Slide Number Placeholder 4"/>
          <p:cNvSpPr>
            <a:spLocks noGrp="1"/>
          </p:cNvSpPr>
          <p:nvPr>
            <p:ph type="sldNum" sz="quarter" idx="11"/>
          </p:nvPr>
        </p:nvSpPr>
        <p:spPr/>
        <p:txBody>
          <a:bodyPr/>
          <a:lstStyle/>
          <a:p>
            <a:fld id="{2EAAAF20-8EF9-4365-B696-260221D113D1}" type="slidenum">
              <a:rPr lang="en-US" altLang="en-US" smtClean="0"/>
              <a:pPr/>
              <a:t>4</a:t>
            </a:fld>
            <a:endParaRPr lang="en-US" altLang="en-US"/>
          </a:p>
        </p:txBody>
      </p:sp>
      <p:sp>
        <p:nvSpPr>
          <p:cNvPr id="6" name="Date Placeholder 5"/>
          <p:cNvSpPr>
            <a:spLocks noGrp="1"/>
          </p:cNvSpPr>
          <p:nvPr>
            <p:ph type="dt" sz="half" idx="12"/>
          </p:nvPr>
        </p:nvSpPr>
        <p:spPr/>
        <p:txBody>
          <a:bodyPr/>
          <a:lstStyle/>
          <a:p>
            <a:fld id="{FC87347F-9D69-4352-B27E-BD42FF6766FF}" type="datetime1">
              <a:rPr lang="en-US" altLang="en-US" smtClean="0"/>
              <a:pPr/>
              <a:t>4/27/2017</a:t>
            </a:fld>
            <a:endParaRPr lang="en-US" altLang="en-US"/>
          </a:p>
        </p:txBody>
      </p:sp>
      <p:sp>
        <p:nvSpPr>
          <p:cNvPr id="7" name="Footer Placeholder 3"/>
          <p:cNvSpPr>
            <a:spLocks noGrp="1"/>
          </p:cNvSpPr>
          <p:nvPr>
            <p:ph type="ftr" sz="quarter" idx="10"/>
          </p:nvPr>
        </p:nvSpPr>
        <p:spPr>
          <a:xfrm>
            <a:off x="609600" y="0"/>
            <a:ext cx="5105400" cy="304800"/>
          </a:xfrm>
        </p:spPr>
        <p:txBody>
          <a:bodyPr/>
          <a:lstStyle>
            <a:lvl1pPr>
              <a:defRPr sz="2400">
                <a:solidFill>
                  <a:schemeClr val="tx1"/>
                </a:solidFill>
                <a:latin typeface="Times" panose="02020603050405020304" pitchFamily="18" charset="0"/>
                <a:ea typeface="Osaka" charset="-128"/>
              </a:defRPr>
            </a:lvl1pPr>
            <a:lvl2pPr marL="37931725" indent="-37474525">
              <a:defRPr sz="2400">
                <a:solidFill>
                  <a:schemeClr val="tx1"/>
                </a:solidFill>
                <a:latin typeface="Times" panose="02020603050405020304" pitchFamily="18" charset="0"/>
                <a:ea typeface="Osaka" charset="-128"/>
              </a:defRPr>
            </a:lvl2pPr>
            <a:lvl3pPr>
              <a:defRPr sz="2400">
                <a:solidFill>
                  <a:schemeClr val="tx1"/>
                </a:solidFill>
                <a:latin typeface="Times" panose="02020603050405020304" pitchFamily="18" charset="0"/>
                <a:ea typeface="Osaka" charset="-128"/>
              </a:defRPr>
            </a:lvl3pPr>
            <a:lvl4pPr>
              <a:defRPr sz="2400">
                <a:solidFill>
                  <a:schemeClr val="tx1"/>
                </a:solidFill>
                <a:latin typeface="Times" panose="02020603050405020304" pitchFamily="18" charset="0"/>
                <a:ea typeface="Osaka" charset="-128"/>
              </a:defRPr>
            </a:lvl4pPr>
            <a:lvl5pPr>
              <a:defRPr sz="2400">
                <a:solidFill>
                  <a:schemeClr val="tx1"/>
                </a:solidFill>
                <a:latin typeface="Times" panose="02020603050405020304" pitchFamily="18" charset="0"/>
                <a:ea typeface="Osaka" charset="-128"/>
              </a:defRPr>
            </a:lvl5pPr>
            <a:lvl6pPr marL="457200" eaLnBrk="0" fontAlgn="base" hangingPunct="0">
              <a:spcBef>
                <a:spcPct val="0"/>
              </a:spcBef>
              <a:spcAft>
                <a:spcPct val="0"/>
              </a:spcAft>
              <a:defRPr sz="2400">
                <a:solidFill>
                  <a:schemeClr val="tx1"/>
                </a:solidFill>
                <a:latin typeface="Times" panose="02020603050405020304" pitchFamily="18" charset="0"/>
                <a:ea typeface="Osaka" charset="-128"/>
              </a:defRPr>
            </a:lvl6pPr>
            <a:lvl7pPr marL="914400" eaLnBrk="0" fontAlgn="base" hangingPunct="0">
              <a:spcBef>
                <a:spcPct val="0"/>
              </a:spcBef>
              <a:spcAft>
                <a:spcPct val="0"/>
              </a:spcAft>
              <a:defRPr sz="2400">
                <a:solidFill>
                  <a:schemeClr val="tx1"/>
                </a:solidFill>
                <a:latin typeface="Times" panose="02020603050405020304" pitchFamily="18" charset="0"/>
                <a:ea typeface="Osaka" charset="-128"/>
              </a:defRPr>
            </a:lvl7pPr>
            <a:lvl8pPr marL="1371600" eaLnBrk="0" fontAlgn="base" hangingPunct="0">
              <a:spcBef>
                <a:spcPct val="0"/>
              </a:spcBef>
              <a:spcAft>
                <a:spcPct val="0"/>
              </a:spcAft>
              <a:defRPr sz="2400">
                <a:solidFill>
                  <a:schemeClr val="tx1"/>
                </a:solidFill>
                <a:latin typeface="Times" panose="02020603050405020304" pitchFamily="18" charset="0"/>
                <a:ea typeface="Osaka" charset="-128"/>
              </a:defRPr>
            </a:lvl8pPr>
            <a:lvl9pPr marL="1828800" eaLnBrk="0" fontAlgn="base" hangingPunct="0">
              <a:spcBef>
                <a:spcPct val="0"/>
              </a:spcBef>
              <a:spcAft>
                <a:spcPct val="0"/>
              </a:spcAft>
              <a:defRPr sz="2400">
                <a:solidFill>
                  <a:schemeClr val="tx1"/>
                </a:solidFill>
                <a:latin typeface="Times" panose="02020603050405020304" pitchFamily="18" charset="0"/>
                <a:ea typeface="Osaka" charset="-128"/>
              </a:defRPr>
            </a:lvl9pPr>
          </a:lstStyle>
          <a:p>
            <a:r>
              <a:rPr lang="en-US" altLang="en-US" sz="1200" dirty="0" smtClean="0">
                <a:solidFill>
                  <a:schemeClr val="bg1"/>
                </a:solidFill>
                <a:latin typeface="+mj-lt"/>
              </a:rPr>
              <a:t>Geometric Position Control of an UAV</a:t>
            </a:r>
            <a:endParaRPr lang="en-US" altLang="en-US" sz="1200" dirty="0">
              <a:solidFill>
                <a:schemeClr val="bg1"/>
              </a:solidFill>
              <a:latin typeface="+mj-lt"/>
            </a:endParaRPr>
          </a:p>
        </p:txBody>
      </p:sp>
      <mc:AlternateContent xmlns:mc="http://schemas.openxmlformats.org/markup-compatibility/2006" xmlns:a14="http://schemas.microsoft.com/office/drawing/2010/main">
        <mc:Choice Requires="a14">
          <p:sp>
            <p:nvSpPr>
              <p:cNvPr id="8" name="Rectangle 3"/>
              <p:cNvSpPr txBox="1">
                <a:spLocks noChangeArrowheads="1"/>
              </p:cNvSpPr>
              <p:nvPr/>
            </p:nvSpPr>
            <p:spPr bwMode="auto">
              <a:xfrm>
                <a:off x="609600" y="1628745"/>
                <a:ext cx="7924800" cy="388620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2675B4"/>
                  </a:buClr>
                  <a:buFont typeface="Wingdings" panose="05000000000000000000" pitchFamily="2" charset="2"/>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lr>
                    <a:srgbClr val="2675B4"/>
                  </a:buClr>
                  <a:buFont typeface="Wingdings" panose="05000000000000000000" pitchFamily="2" charset="2"/>
                  <a:buChar char="§"/>
                  <a:defRPr>
                    <a:solidFill>
                      <a:schemeClr val="tx1"/>
                    </a:solidFill>
                    <a:latin typeface="+mn-lt"/>
                    <a:ea typeface="+mn-ea"/>
                    <a:cs typeface="+mn-cs"/>
                  </a:defRPr>
                </a:lvl2pPr>
                <a:lvl3pPr marL="1143000" indent="-228600" algn="l" rtl="0" eaLnBrk="0" fontAlgn="base" hangingPunct="0">
                  <a:spcBef>
                    <a:spcPct val="20000"/>
                  </a:spcBef>
                  <a:spcAft>
                    <a:spcPct val="0"/>
                  </a:spcAft>
                  <a:buClr>
                    <a:srgbClr val="2675B4"/>
                  </a:buClr>
                  <a:buFont typeface="Wingdings" panose="05000000000000000000" pitchFamily="2" charset="2"/>
                  <a:buChar char="§"/>
                  <a:defRPr>
                    <a:solidFill>
                      <a:schemeClr val="tx1"/>
                    </a:solidFill>
                    <a:latin typeface="+mn-lt"/>
                    <a:ea typeface="+mn-ea"/>
                    <a:cs typeface="+mn-cs"/>
                  </a:defRPr>
                </a:lvl3pPr>
                <a:lvl4pPr marL="1600200" indent="-228600" algn="l" rtl="0" eaLnBrk="0" fontAlgn="base" hangingPunct="0">
                  <a:spcBef>
                    <a:spcPct val="20000"/>
                  </a:spcBef>
                  <a:spcAft>
                    <a:spcPct val="0"/>
                  </a:spcAft>
                  <a:buClr>
                    <a:srgbClr val="2675B4"/>
                  </a:buClr>
                  <a:buFont typeface="Wingdings" panose="05000000000000000000" pitchFamily="2" charset="2"/>
                  <a:buChar char="§"/>
                  <a:defRPr>
                    <a:solidFill>
                      <a:schemeClr val="tx1"/>
                    </a:solidFill>
                    <a:latin typeface="+mn-lt"/>
                    <a:ea typeface="+mn-ea"/>
                    <a:cs typeface="+mn-cs"/>
                  </a:defRPr>
                </a:lvl4pPr>
                <a:lvl5pPr marL="2057400" indent="-228600" algn="l" rtl="0" eaLnBrk="0" fontAlgn="base" hangingPunct="0">
                  <a:spcBef>
                    <a:spcPct val="20000"/>
                  </a:spcBef>
                  <a:spcAft>
                    <a:spcPct val="0"/>
                  </a:spcAft>
                  <a:buClr>
                    <a:srgbClr val="2675B4"/>
                  </a:buClr>
                  <a:buFont typeface="Wingdings" panose="05000000000000000000" pitchFamily="2" charset="2"/>
                  <a:buChar char="§"/>
                  <a:defRPr>
                    <a:solidFill>
                      <a:schemeClr val="tx1"/>
                    </a:solidFill>
                    <a:latin typeface="+mn-lt"/>
                    <a:ea typeface="+mn-ea"/>
                    <a:cs typeface="+mn-cs"/>
                  </a:defRPr>
                </a:lvl5pPr>
                <a:lvl6pPr marL="2514600" indent="-228600" algn="l" rtl="0" fontAlgn="base">
                  <a:spcBef>
                    <a:spcPct val="20000"/>
                  </a:spcBef>
                  <a:spcAft>
                    <a:spcPct val="0"/>
                  </a:spcAft>
                  <a:buClr>
                    <a:srgbClr val="2675B4"/>
                  </a:buClr>
                  <a:buFont typeface="Wingdings" charset="2"/>
                  <a:buChar char="§"/>
                  <a:defRPr>
                    <a:solidFill>
                      <a:schemeClr val="tx1"/>
                    </a:solidFill>
                    <a:latin typeface="+mn-lt"/>
                    <a:ea typeface="+mn-ea"/>
                    <a:cs typeface="+mn-cs"/>
                  </a:defRPr>
                </a:lvl6pPr>
                <a:lvl7pPr marL="2971800" indent="-228600" algn="l" rtl="0" fontAlgn="base">
                  <a:spcBef>
                    <a:spcPct val="20000"/>
                  </a:spcBef>
                  <a:spcAft>
                    <a:spcPct val="0"/>
                  </a:spcAft>
                  <a:buClr>
                    <a:srgbClr val="2675B4"/>
                  </a:buClr>
                  <a:buFont typeface="Wingdings" charset="2"/>
                  <a:buChar char="§"/>
                  <a:defRPr>
                    <a:solidFill>
                      <a:schemeClr val="tx1"/>
                    </a:solidFill>
                    <a:latin typeface="+mn-lt"/>
                    <a:ea typeface="+mn-ea"/>
                    <a:cs typeface="+mn-cs"/>
                  </a:defRPr>
                </a:lvl7pPr>
                <a:lvl8pPr marL="3429000" indent="-228600" algn="l" rtl="0" fontAlgn="base">
                  <a:spcBef>
                    <a:spcPct val="20000"/>
                  </a:spcBef>
                  <a:spcAft>
                    <a:spcPct val="0"/>
                  </a:spcAft>
                  <a:buClr>
                    <a:srgbClr val="2675B4"/>
                  </a:buClr>
                  <a:buFont typeface="Wingdings" charset="2"/>
                  <a:buChar char="§"/>
                  <a:defRPr>
                    <a:solidFill>
                      <a:schemeClr val="tx1"/>
                    </a:solidFill>
                    <a:latin typeface="+mn-lt"/>
                    <a:ea typeface="+mn-ea"/>
                    <a:cs typeface="+mn-cs"/>
                  </a:defRPr>
                </a:lvl8pPr>
                <a:lvl9pPr marL="3886200" indent="-228600" algn="l" rtl="0" fontAlgn="base">
                  <a:spcBef>
                    <a:spcPct val="20000"/>
                  </a:spcBef>
                  <a:spcAft>
                    <a:spcPct val="0"/>
                  </a:spcAft>
                  <a:buClr>
                    <a:srgbClr val="2675B4"/>
                  </a:buClr>
                  <a:buFont typeface="Wingdings" charset="2"/>
                  <a:buChar char="§"/>
                  <a:defRPr>
                    <a:solidFill>
                      <a:schemeClr val="tx1"/>
                    </a:solidFill>
                    <a:latin typeface="+mn-lt"/>
                    <a:ea typeface="+mn-ea"/>
                    <a:cs typeface="+mn-cs"/>
                  </a:defRPr>
                </a:lvl9pPr>
              </a:lstStyle>
              <a:p>
                <a:pPr eaLnBrk="1" hangingPunct="1">
                  <a:buClr>
                    <a:srgbClr val="CC0000"/>
                  </a:buClr>
                </a:pPr>
                <a:r>
                  <a:rPr lang="en-US" altLang="en-US" kern="0" dirty="0" smtClean="0"/>
                  <a:t>Asymptotically stable when initial angle error </a:t>
                </a:r>
                <a14:m>
                  <m:oMath xmlns:m="http://schemas.openxmlformats.org/officeDocument/2006/math">
                    <m:r>
                      <a:rPr lang="en-US" altLang="en-US" i="1" kern="0" dirty="0" smtClean="0">
                        <a:latin typeface="Cambria Math" panose="02040503050406030204" pitchFamily="18" charset="0"/>
                        <a:ea typeface="Cambria Math" panose="02040503050406030204" pitchFamily="18" charset="0"/>
                      </a:rPr>
                      <m:t>&gt;</m:t>
                    </m:r>
                  </m:oMath>
                </a14:m>
                <a:r>
                  <a:rPr lang="en-US" altLang="en-US" kern="0" dirty="0" smtClean="0"/>
                  <a:t> </a:t>
                </a:r>
                <a14:m>
                  <m:oMath xmlns:m="http://schemas.openxmlformats.org/officeDocument/2006/math">
                    <m:r>
                      <a:rPr lang="en-US" altLang="en-US" i="1" kern="0">
                        <a:latin typeface="Cambria Math" panose="02040503050406030204" pitchFamily="18" charset="0"/>
                        <a:ea typeface="Cambria Math" panose="02040503050406030204" pitchFamily="18" charset="0"/>
                      </a:rPr>
                      <m:t>90°</m:t>
                    </m:r>
                  </m:oMath>
                </a14:m>
                <a:endParaRPr lang="en-US" altLang="en-US" kern="0" dirty="0" smtClean="0">
                  <a:ea typeface="Cambria Math" panose="02040503050406030204" pitchFamily="18" charset="0"/>
                </a:endParaRPr>
              </a:p>
              <a:p>
                <a:pPr eaLnBrk="1" hangingPunct="1">
                  <a:buClr>
                    <a:srgbClr val="CC0000"/>
                  </a:buClr>
                </a:pPr>
                <a:r>
                  <a:rPr lang="en-US" altLang="en-US" kern="0" dirty="0" smtClean="0"/>
                  <a:t>Exponentially stable when initial angle error </a:t>
                </a:r>
                <a14:m>
                  <m:oMath xmlns:m="http://schemas.openxmlformats.org/officeDocument/2006/math">
                    <m:r>
                      <a:rPr lang="en-US" altLang="en-US" i="1" kern="0" smtClean="0">
                        <a:latin typeface="Cambria Math" panose="02040503050406030204" pitchFamily="18" charset="0"/>
                        <a:ea typeface="Cambria Math" panose="02040503050406030204" pitchFamily="18" charset="0"/>
                      </a:rPr>
                      <m:t>≤</m:t>
                    </m:r>
                    <m:r>
                      <a:rPr lang="en-US" altLang="en-US" b="0" i="1" kern="0" smtClean="0">
                        <a:latin typeface="Cambria Math" panose="02040503050406030204" pitchFamily="18" charset="0"/>
                        <a:ea typeface="Cambria Math" panose="02040503050406030204" pitchFamily="18" charset="0"/>
                      </a:rPr>
                      <m:t>90°</m:t>
                    </m:r>
                  </m:oMath>
                </a14:m>
                <a:endParaRPr lang="en-US" altLang="en-US" b="0" kern="0" dirty="0" smtClean="0">
                  <a:ea typeface="Cambria Math" panose="02040503050406030204" pitchFamily="18" charset="0"/>
                </a:endParaRPr>
              </a:p>
              <a:p>
                <a:pPr eaLnBrk="1" hangingPunct="1">
                  <a:buClr>
                    <a:srgbClr val="CC0000"/>
                  </a:buClr>
                </a:pPr>
                <a:r>
                  <a:rPr lang="en-US" altLang="en-US" kern="0" dirty="0" smtClean="0"/>
                  <a:t>Have to specify desired rotation.</a:t>
                </a:r>
              </a:p>
            </p:txBody>
          </p:sp>
        </mc:Choice>
        <mc:Fallback xmlns="">
          <p:sp>
            <p:nvSpPr>
              <p:cNvPr id="8" name="Rectangle 3"/>
              <p:cNvSpPr txBox="1">
                <a:spLocks noRot="1" noChangeAspect="1" noMove="1" noResize="1" noEditPoints="1" noAdjustHandles="1" noChangeArrowheads="1" noChangeShapeType="1" noTextEdit="1"/>
              </p:cNvSpPr>
              <p:nvPr/>
            </p:nvSpPr>
            <p:spPr bwMode="auto">
              <a:xfrm>
                <a:off x="609600" y="1628745"/>
                <a:ext cx="7924800" cy="3886200"/>
              </a:xfrm>
              <a:prstGeom prst="rect">
                <a:avLst/>
              </a:prstGeom>
              <a:blipFill rotWithShape="0">
                <a:blip r:embed="rId2"/>
                <a:stretch>
                  <a:fillRect l="-1000" t="-1097"/>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 y="3173699"/>
            <a:ext cx="3693008" cy="796292"/>
          </a:xfrm>
          <a:prstGeom prst="rect">
            <a:avLst/>
          </a:prstGeom>
        </p:spPr>
      </p:pic>
      <p:sp>
        <p:nvSpPr>
          <p:cNvPr id="10" name="TextBox 9"/>
          <p:cNvSpPr txBox="1"/>
          <p:nvPr/>
        </p:nvSpPr>
        <p:spPr>
          <a:xfrm>
            <a:off x="609166" y="4000183"/>
            <a:ext cx="2351926" cy="1077218"/>
          </a:xfrm>
          <a:prstGeom prst="rect">
            <a:avLst/>
          </a:prstGeom>
          <a:noFill/>
        </p:spPr>
        <p:txBody>
          <a:bodyPr wrap="none" rtlCol="0">
            <a:spAutoFit/>
          </a:bodyPr>
          <a:lstStyle/>
          <a:p>
            <a:r>
              <a:rPr lang="en-US" sz="1600" dirty="0" smtClean="0">
                <a:latin typeface="+mj-lt"/>
              </a:rPr>
              <a:t>Cost function proposed </a:t>
            </a:r>
          </a:p>
          <a:p>
            <a:r>
              <a:rPr lang="en-US" sz="1600" dirty="0" smtClean="0">
                <a:latin typeface="+mj-lt"/>
              </a:rPr>
              <a:t>by </a:t>
            </a:r>
            <a:r>
              <a:rPr lang="en-US" sz="1600" dirty="0">
                <a:latin typeface="+mj-lt"/>
              </a:rPr>
              <a:t>Taeyoung Lee, </a:t>
            </a:r>
            <a:endParaRPr lang="en-US" sz="1600" dirty="0" smtClean="0">
              <a:latin typeface="+mj-lt"/>
            </a:endParaRPr>
          </a:p>
          <a:p>
            <a:r>
              <a:rPr lang="en-US" sz="1600" dirty="0" smtClean="0">
                <a:latin typeface="+mj-lt"/>
              </a:rPr>
              <a:t>Melvin </a:t>
            </a:r>
            <a:r>
              <a:rPr lang="en-US" sz="1600" dirty="0">
                <a:latin typeface="+mj-lt"/>
              </a:rPr>
              <a:t>Leoky, and </a:t>
            </a:r>
            <a:endParaRPr lang="en-US" sz="1600" dirty="0" smtClean="0">
              <a:latin typeface="+mj-lt"/>
            </a:endParaRPr>
          </a:p>
          <a:p>
            <a:r>
              <a:rPr lang="en-US" sz="1600" dirty="0" smtClean="0">
                <a:latin typeface="+mj-lt"/>
              </a:rPr>
              <a:t>N</a:t>
            </a:r>
            <a:r>
              <a:rPr lang="en-US" sz="1600" dirty="0">
                <a:latin typeface="+mj-lt"/>
              </a:rPr>
              <a:t>. Harris McClamroch</a:t>
            </a:r>
          </a:p>
        </p:txBody>
      </p:sp>
      <p:pic>
        <p:nvPicPr>
          <p:cNvPr id="11" name="Picture 10"/>
          <p:cNvPicPr>
            <a:picLocks noChangeAspect="1"/>
          </p:cNvPicPr>
          <p:nvPr/>
        </p:nvPicPr>
        <p:blipFill>
          <a:blip r:embed="rId4"/>
          <a:stretch>
            <a:fillRect/>
          </a:stretch>
        </p:blipFill>
        <p:spPr>
          <a:xfrm>
            <a:off x="4571999" y="3155834"/>
            <a:ext cx="3867150" cy="904875"/>
          </a:xfrm>
          <a:prstGeom prst="rect">
            <a:avLst/>
          </a:prstGeom>
        </p:spPr>
      </p:pic>
      <p:sp>
        <p:nvSpPr>
          <p:cNvPr id="12" name="Rectangle 11"/>
          <p:cNvSpPr/>
          <p:nvPr/>
        </p:nvSpPr>
        <p:spPr>
          <a:xfrm>
            <a:off x="609166" y="5172299"/>
            <a:ext cx="3200834" cy="738664"/>
          </a:xfrm>
          <a:prstGeom prst="rect">
            <a:avLst/>
          </a:prstGeom>
        </p:spPr>
        <p:txBody>
          <a:bodyPr wrap="square">
            <a:spAutoFit/>
          </a:bodyPr>
          <a:lstStyle/>
          <a:p>
            <a:r>
              <a:rPr lang="en-US" sz="1050" dirty="0">
                <a:latin typeface="+mn-lt"/>
              </a:rPr>
              <a:t>T. Lee, M. </a:t>
            </a:r>
            <a:r>
              <a:rPr lang="en-US" sz="1050" dirty="0" err="1">
                <a:latin typeface="+mn-lt"/>
              </a:rPr>
              <a:t>Leok</a:t>
            </a:r>
            <a:r>
              <a:rPr lang="en-US" sz="1050" dirty="0">
                <a:latin typeface="+mn-lt"/>
              </a:rPr>
              <a:t>, and N. McClamroch. Control of complex maneuvers for a quadrotor UAV using geometric methods on </a:t>
            </a:r>
            <a:r>
              <a:rPr lang="fr-FR" sz="1050" dirty="0">
                <a:latin typeface="+mn-lt"/>
              </a:rPr>
              <a:t>SE (3). </a:t>
            </a:r>
            <a:r>
              <a:rPr lang="fr-FR" sz="1050" dirty="0" err="1">
                <a:latin typeface="+mn-lt"/>
              </a:rPr>
              <a:t>arXiv</a:t>
            </a:r>
            <a:r>
              <a:rPr lang="fr-FR" sz="1050" dirty="0">
                <a:latin typeface="+mn-lt"/>
              </a:rPr>
              <a:t> </a:t>
            </a:r>
            <a:r>
              <a:rPr lang="fr-FR" sz="1050" dirty="0" err="1">
                <a:latin typeface="+mn-lt"/>
              </a:rPr>
              <a:t>preprint</a:t>
            </a:r>
            <a:r>
              <a:rPr lang="fr-FR" sz="1050" dirty="0">
                <a:latin typeface="+mn-lt"/>
              </a:rPr>
              <a:t> arXiv:1003.2005, (3):1–32, 2010</a:t>
            </a:r>
            <a:r>
              <a:rPr lang="fr-FR" sz="1050" dirty="0" smtClean="0">
                <a:latin typeface="+mn-lt"/>
              </a:rPr>
              <a:t>.</a:t>
            </a:r>
            <a:endParaRPr lang="fr-FR" sz="1050" dirty="0">
              <a:latin typeface="+mn-lt"/>
            </a:endParaRPr>
          </a:p>
        </p:txBody>
      </p:sp>
      <p:sp>
        <p:nvSpPr>
          <p:cNvPr id="13" name="TextBox 12"/>
          <p:cNvSpPr txBox="1"/>
          <p:nvPr/>
        </p:nvSpPr>
        <p:spPr>
          <a:xfrm>
            <a:off x="4573437" y="3969991"/>
            <a:ext cx="2704587" cy="338554"/>
          </a:xfrm>
          <a:prstGeom prst="rect">
            <a:avLst/>
          </a:prstGeom>
          <a:noFill/>
        </p:spPr>
        <p:txBody>
          <a:bodyPr wrap="none" rtlCol="0">
            <a:spAutoFit/>
          </a:bodyPr>
          <a:lstStyle/>
          <a:p>
            <a:r>
              <a:rPr lang="en-US" sz="1600" dirty="0" smtClean="0">
                <a:latin typeface="+mn-lt"/>
              </a:rPr>
              <a:t>New controller cost function</a:t>
            </a:r>
            <a:endParaRPr lang="en-US" sz="1600" dirty="0">
              <a:latin typeface="+mn-lt"/>
            </a:endParaRPr>
          </a:p>
        </p:txBody>
      </p:sp>
    </p:spTree>
    <p:extLst>
      <p:ext uri="{BB962C8B-B14F-4D97-AF65-F5344CB8AC3E}">
        <p14:creationId xmlns:p14="http://schemas.microsoft.com/office/powerpoint/2010/main" val="420711301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Error reduction</a:t>
            </a:r>
            <a:endParaRPr lang="en-US" dirty="0"/>
          </a:p>
        </p:txBody>
      </p:sp>
      <p:sp>
        <p:nvSpPr>
          <p:cNvPr id="5" name="Slide Number Placeholder 4"/>
          <p:cNvSpPr>
            <a:spLocks noGrp="1"/>
          </p:cNvSpPr>
          <p:nvPr>
            <p:ph type="sldNum" sz="quarter" idx="11"/>
          </p:nvPr>
        </p:nvSpPr>
        <p:spPr/>
        <p:txBody>
          <a:bodyPr/>
          <a:lstStyle/>
          <a:p>
            <a:fld id="{2EAAAF20-8EF9-4365-B696-260221D113D1}" type="slidenum">
              <a:rPr lang="en-US" altLang="en-US" smtClean="0"/>
              <a:pPr/>
              <a:t>5</a:t>
            </a:fld>
            <a:endParaRPr lang="en-US" altLang="en-US"/>
          </a:p>
        </p:txBody>
      </p:sp>
      <p:sp>
        <p:nvSpPr>
          <p:cNvPr id="6" name="Date Placeholder 5"/>
          <p:cNvSpPr>
            <a:spLocks noGrp="1"/>
          </p:cNvSpPr>
          <p:nvPr>
            <p:ph type="dt" sz="half" idx="12"/>
          </p:nvPr>
        </p:nvSpPr>
        <p:spPr/>
        <p:txBody>
          <a:bodyPr/>
          <a:lstStyle/>
          <a:p>
            <a:fld id="{FC87347F-9D69-4352-B27E-BD42FF6766FF}" type="datetime1">
              <a:rPr lang="en-US" altLang="en-US" smtClean="0"/>
              <a:pPr/>
              <a:t>4/27/2017</a:t>
            </a:fld>
            <a:endParaRPr lang="en-US" altLang="en-US"/>
          </a:p>
        </p:txBody>
      </p:sp>
      <p:sp>
        <p:nvSpPr>
          <p:cNvPr id="7" name="Footer Placeholder 3"/>
          <p:cNvSpPr>
            <a:spLocks noGrp="1"/>
          </p:cNvSpPr>
          <p:nvPr>
            <p:ph type="ftr" sz="quarter" idx="10"/>
          </p:nvPr>
        </p:nvSpPr>
        <p:spPr>
          <a:xfrm>
            <a:off x="609600" y="0"/>
            <a:ext cx="5105400" cy="304800"/>
          </a:xfrm>
        </p:spPr>
        <p:txBody>
          <a:bodyPr/>
          <a:lstStyle>
            <a:lvl1pPr>
              <a:defRPr sz="2400">
                <a:solidFill>
                  <a:schemeClr val="tx1"/>
                </a:solidFill>
                <a:latin typeface="Times" panose="02020603050405020304" pitchFamily="18" charset="0"/>
                <a:ea typeface="Osaka" charset="-128"/>
              </a:defRPr>
            </a:lvl1pPr>
            <a:lvl2pPr marL="37931725" indent="-37474525">
              <a:defRPr sz="2400">
                <a:solidFill>
                  <a:schemeClr val="tx1"/>
                </a:solidFill>
                <a:latin typeface="Times" panose="02020603050405020304" pitchFamily="18" charset="0"/>
                <a:ea typeface="Osaka" charset="-128"/>
              </a:defRPr>
            </a:lvl2pPr>
            <a:lvl3pPr>
              <a:defRPr sz="2400">
                <a:solidFill>
                  <a:schemeClr val="tx1"/>
                </a:solidFill>
                <a:latin typeface="Times" panose="02020603050405020304" pitchFamily="18" charset="0"/>
                <a:ea typeface="Osaka" charset="-128"/>
              </a:defRPr>
            </a:lvl3pPr>
            <a:lvl4pPr>
              <a:defRPr sz="2400">
                <a:solidFill>
                  <a:schemeClr val="tx1"/>
                </a:solidFill>
                <a:latin typeface="Times" panose="02020603050405020304" pitchFamily="18" charset="0"/>
                <a:ea typeface="Osaka" charset="-128"/>
              </a:defRPr>
            </a:lvl4pPr>
            <a:lvl5pPr>
              <a:defRPr sz="2400">
                <a:solidFill>
                  <a:schemeClr val="tx1"/>
                </a:solidFill>
                <a:latin typeface="Times" panose="02020603050405020304" pitchFamily="18" charset="0"/>
                <a:ea typeface="Osaka" charset="-128"/>
              </a:defRPr>
            </a:lvl5pPr>
            <a:lvl6pPr marL="457200" eaLnBrk="0" fontAlgn="base" hangingPunct="0">
              <a:spcBef>
                <a:spcPct val="0"/>
              </a:spcBef>
              <a:spcAft>
                <a:spcPct val="0"/>
              </a:spcAft>
              <a:defRPr sz="2400">
                <a:solidFill>
                  <a:schemeClr val="tx1"/>
                </a:solidFill>
                <a:latin typeface="Times" panose="02020603050405020304" pitchFamily="18" charset="0"/>
                <a:ea typeface="Osaka" charset="-128"/>
              </a:defRPr>
            </a:lvl6pPr>
            <a:lvl7pPr marL="914400" eaLnBrk="0" fontAlgn="base" hangingPunct="0">
              <a:spcBef>
                <a:spcPct val="0"/>
              </a:spcBef>
              <a:spcAft>
                <a:spcPct val="0"/>
              </a:spcAft>
              <a:defRPr sz="2400">
                <a:solidFill>
                  <a:schemeClr val="tx1"/>
                </a:solidFill>
                <a:latin typeface="Times" panose="02020603050405020304" pitchFamily="18" charset="0"/>
                <a:ea typeface="Osaka" charset="-128"/>
              </a:defRPr>
            </a:lvl7pPr>
            <a:lvl8pPr marL="1371600" eaLnBrk="0" fontAlgn="base" hangingPunct="0">
              <a:spcBef>
                <a:spcPct val="0"/>
              </a:spcBef>
              <a:spcAft>
                <a:spcPct val="0"/>
              </a:spcAft>
              <a:defRPr sz="2400">
                <a:solidFill>
                  <a:schemeClr val="tx1"/>
                </a:solidFill>
                <a:latin typeface="Times" panose="02020603050405020304" pitchFamily="18" charset="0"/>
                <a:ea typeface="Osaka" charset="-128"/>
              </a:defRPr>
            </a:lvl8pPr>
            <a:lvl9pPr marL="1828800" eaLnBrk="0" fontAlgn="base" hangingPunct="0">
              <a:spcBef>
                <a:spcPct val="0"/>
              </a:spcBef>
              <a:spcAft>
                <a:spcPct val="0"/>
              </a:spcAft>
              <a:defRPr sz="2400">
                <a:solidFill>
                  <a:schemeClr val="tx1"/>
                </a:solidFill>
                <a:latin typeface="Times" panose="02020603050405020304" pitchFamily="18" charset="0"/>
                <a:ea typeface="Osaka" charset="-128"/>
              </a:defRPr>
            </a:lvl9pPr>
          </a:lstStyle>
          <a:p>
            <a:r>
              <a:rPr lang="en-US" altLang="en-US" sz="1200" dirty="0" smtClean="0">
                <a:solidFill>
                  <a:schemeClr val="bg1"/>
                </a:solidFill>
                <a:latin typeface="+mj-lt"/>
              </a:rPr>
              <a:t>Geometric Position Control of an UAV</a:t>
            </a:r>
            <a:endParaRPr lang="en-US" altLang="en-US" sz="1200" dirty="0">
              <a:solidFill>
                <a:schemeClr val="bg1"/>
              </a:solidFill>
              <a:latin typeface="+mj-lt"/>
            </a:endParaRPr>
          </a:p>
        </p:txBody>
      </p:sp>
      <p:sp>
        <p:nvSpPr>
          <p:cNvPr id="8" name="Rectangle 3"/>
          <p:cNvSpPr txBox="1">
            <a:spLocks noChangeArrowheads="1"/>
          </p:cNvSpPr>
          <p:nvPr/>
        </p:nvSpPr>
        <p:spPr bwMode="auto">
          <a:xfrm>
            <a:off x="609600" y="1628745"/>
            <a:ext cx="7924800" cy="388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2675B4"/>
              </a:buClr>
              <a:buFont typeface="Wingdings" panose="05000000000000000000" pitchFamily="2" charset="2"/>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lr>
                <a:srgbClr val="2675B4"/>
              </a:buClr>
              <a:buFont typeface="Wingdings" panose="05000000000000000000" pitchFamily="2" charset="2"/>
              <a:buChar char="§"/>
              <a:defRPr>
                <a:solidFill>
                  <a:schemeClr val="tx1"/>
                </a:solidFill>
                <a:latin typeface="+mn-lt"/>
                <a:ea typeface="+mn-ea"/>
                <a:cs typeface="+mn-cs"/>
              </a:defRPr>
            </a:lvl2pPr>
            <a:lvl3pPr marL="1143000" indent="-228600" algn="l" rtl="0" eaLnBrk="0" fontAlgn="base" hangingPunct="0">
              <a:spcBef>
                <a:spcPct val="20000"/>
              </a:spcBef>
              <a:spcAft>
                <a:spcPct val="0"/>
              </a:spcAft>
              <a:buClr>
                <a:srgbClr val="2675B4"/>
              </a:buClr>
              <a:buFont typeface="Wingdings" panose="05000000000000000000" pitchFamily="2" charset="2"/>
              <a:buChar char="§"/>
              <a:defRPr>
                <a:solidFill>
                  <a:schemeClr val="tx1"/>
                </a:solidFill>
                <a:latin typeface="+mn-lt"/>
                <a:ea typeface="+mn-ea"/>
                <a:cs typeface="+mn-cs"/>
              </a:defRPr>
            </a:lvl3pPr>
            <a:lvl4pPr marL="1600200" indent="-228600" algn="l" rtl="0" eaLnBrk="0" fontAlgn="base" hangingPunct="0">
              <a:spcBef>
                <a:spcPct val="20000"/>
              </a:spcBef>
              <a:spcAft>
                <a:spcPct val="0"/>
              </a:spcAft>
              <a:buClr>
                <a:srgbClr val="2675B4"/>
              </a:buClr>
              <a:buFont typeface="Wingdings" panose="05000000000000000000" pitchFamily="2" charset="2"/>
              <a:buChar char="§"/>
              <a:defRPr>
                <a:solidFill>
                  <a:schemeClr val="tx1"/>
                </a:solidFill>
                <a:latin typeface="+mn-lt"/>
                <a:ea typeface="+mn-ea"/>
                <a:cs typeface="+mn-cs"/>
              </a:defRPr>
            </a:lvl4pPr>
            <a:lvl5pPr marL="2057400" indent="-228600" algn="l" rtl="0" eaLnBrk="0" fontAlgn="base" hangingPunct="0">
              <a:spcBef>
                <a:spcPct val="20000"/>
              </a:spcBef>
              <a:spcAft>
                <a:spcPct val="0"/>
              </a:spcAft>
              <a:buClr>
                <a:srgbClr val="2675B4"/>
              </a:buClr>
              <a:buFont typeface="Wingdings" panose="05000000000000000000" pitchFamily="2" charset="2"/>
              <a:buChar char="§"/>
              <a:defRPr>
                <a:solidFill>
                  <a:schemeClr val="tx1"/>
                </a:solidFill>
                <a:latin typeface="+mn-lt"/>
                <a:ea typeface="+mn-ea"/>
                <a:cs typeface="+mn-cs"/>
              </a:defRPr>
            </a:lvl5pPr>
            <a:lvl6pPr marL="2514600" indent="-228600" algn="l" rtl="0" fontAlgn="base">
              <a:spcBef>
                <a:spcPct val="20000"/>
              </a:spcBef>
              <a:spcAft>
                <a:spcPct val="0"/>
              </a:spcAft>
              <a:buClr>
                <a:srgbClr val="2675B4"/>
              </a:buClr>
              <a:buFont typeface="Wingdings" charset="2"/>
              <a:buChar char="§"/>
              <a:defRPr>
                <a:solidFill>
                  <a:schemeClr val="tx1"/>
                </a:solidFill>
                <a:latin typeface="+mn-lt"/>
                <a:ea typeface="+mn-ea"/>
                <a:cs typeface="+mn-cs"/>
              </a:defRPr>
            </a:lvl6pPr>
            <a:lvl7pPr marL="2971800" indent="-228600" algn="l" rtl="0" fontAlgn="base">
              <a:spcBef>
                <a:spcPct val="20000"/>
              </a:spcBef>
              <a:spcAft>
                <a:spcPct val="0"/>
              </a:spcAft>
              <a:buClr>
                <a:srgbClr val="2675B4"/>
              </a:buClr>
              <a:buFont typeface="Wingdings" charset="2"/>
              <a:buChar char="§"/>
              <a:defRPr>
                <a:solidFill>
                  <a:schemeClr val="tx1"/>
                </a:solidFill>
                <a:latin typeface="+mn-lt"/>
                <a:ea typeface="+mn-ea"/>
                <a:cs typeface="+mn-cs"/>
              </a:defRPr>
            </a:lvl7pPr>
            <a:lvl8pPr marL="3429000" indent="-228600" algn="l" rtl="0" fontAlgn="base">
              <a:spcBef>
                <a:spcPct val="20000"/>
              </a:spcBef>
              <a:spcAft>
                <a:spcPct val="0"/>
              </a:spcAft>
              <a:buClr>
                <a:srgbClr val="2675B4"/>
              </a:buClr>
              <a:buFont typeface="Wingdings" charset="2"/>
              <a:buChar char="§"/>
              <a:defRPr>
                <a:solidFill>
                  <a:schemeClr val="tx1"/>
                </a:solidFill>
                <a:latin typeface="+mn-lt"/>
                <a:ea typeface="+mn-ea"/>
                <a:cs typeface="+mn-cs"/>
              </a:defRPr>
            </a:lvl8pPr>
            <a:lvl9pPr marL="3886200" indent="-228600" algn="l" rtl="0" fontAlgn="base">
              <a:spcBef>
                <a:spcPct val="20000"/>
              </a:spcBef>
              <a:spcAft>
                <a:spcPct val="0"/>
              </a:spcAft>
              <a:buClr>
                <a:srgbClr val="2675B4"/>
              </a:buClr>
              <a:buFont typeface="Wingdings" charset="2"/>
              <a:buChar char="§"/>
              <a:defRPr>
                <a:solidFill>
                  <a:schemeClr val="tx1"/>
                </a:solidFill>
                <a:latin typeface="+mn-lt"/>
                <a:ea typeface="+mn-ea"/>
                <a:cs typeface="+mn-cs"/>
              </a:defRPr>
            </a:lvl9pPr>
          </a:lstStyle>
          <a:p>
            <a:pPr eaLnBrk="1" hangingPunct="1">
              <a:buClr>
                <a:srgbClr val="CC0000"/>
              </a:buClr>
            </a:pPr>
            <a:r>
              <a:rPr lang="en-US" altLang="en-US" kern="0" dirty="0" smtClean="0"/>
              <a:t>As the attitude tracking error increases at any time, the direction of the control input term of the translational dynamics  deviates from the desired direction.</a:t>
            </a:r>
          </a:p>
          <a:p>
            <a:pPr eaLnBrk="1" hangingPunct="1">
              <a:buClr>
                <a:srgbClr val="CC0000"/>
              </a:buClr>
            </a:pPr>
            <a:r>
              <a:rPr lang="en-US" altLang="en-US" kern="0" dirty="0" smtClean="0"/>
              <a:t>This may cause instability in the dynamics.</a:t>
            </a:r>
          </a:p>
          <a:p>
            <a:pPr eaLnBrk="1" hangingPunct="1">
              <a:buClr>
                <a:srgbClr val="CC0000"/>
              </a:buClr>
            </a:pPr>
            <a:r>
              <a:rPr lang="en-US" altLang="en-US" kern="0" dirty="0" smtClean="0"/>
              <a:t>Position tracking error converges to zero when there is no attitude tracking error.</a:t>
            </a:r>
          </a:p>
          <a:p>
            <a:pPr marL="0" indent="0" eaLnBrk="1" hangingPunct="1">
              <a:buClr>
                <a:srgbClr val="CC0000"/>
              </a:buClr>
              <a:buNone/>
            </a:pPr>
            <a:endParaRPr lang="en-US" altLang="en-US" kern="0" dirty="0" smtClean="0"/>
          </a:p>
          <a:p>
            <a:pPr eaLnBrk="1" hangingPunct="1">
              <a:buClr>
                <a:srgbClr val="CC0000"/>
              </a:buClr>
            </a:pPr>
            <a:r>
              <a:rPr lang="en-US" altLang="en-US" kern="0" dirty="0" smtClean="0"/>
              <a:t>It is adjusted to have exponential stability on the position control for all angle errors.</a:t>
            </a:r>
          </a:p>
        </p:txBody>
      </p:sp>
    </p:spTree>
    <p:extLst>
      <p:ext uri="{BB962C8B-B14F-4D97-AF65-F5344CB8AC3E}">
        <p14:creationId xmlns:p14="http://schemas.microsoft.com/office/powerpoint/2010/main" val="417460920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Point Mass in SE(3)</a:t>
            </a:r>
            <a:endParaRPr lang="en-US" dirty="0"/>
          </a:p>
        </p:txBody>
      </p:sp>
      <p:sp>
        <p:nvSpPr>
          <p:cNvPr id="5" name="Slide Number Placeholder 4"/>
          <p:cNvSpPr>
            <a:spLocks noGrp="1"/>
          </p:cNvSpPr>
          <p:nvPr>
            <p:ph type="sldNum" sz="quarter" idx="11"/>
          </p:nvPr>
        </p:nvSpPr>
        <p:spPr/>
        <p:txBody>
          <a:bodyPr/>
          <a:lstStyle/>
          <a:p>
            <a:fld id="{2EAAAF20-8EF9-4365-B696-260221D113D1}" type="slidenum">
              <a:rPr lang="en-US" altLang="en-US" smtClean="0"/>
              <a:pPr/>
              <a:t>6</a:t>
            </a:fld>
            <a:endParaRPr lang="en-US" altLang="en-US"/>
          </a:p>
        </p:txBody>
      </p:sp>
      <p:sp>
        <p:nvSpPr>
          <p:cNvPr id="6" name="Date Placeholder 5"/>
          <p:cNvSpPr>
            <a:spLocks noGrp="1"/>
          </p:cNvSpPr>
          <p:nvPr>
            <p:ph type="dt" sz="half" idx="12"/>
          </p:nvPr>
        </p:nvSpPr>
        <p:spPr/>
        <p:txBody>
          <a:bodyPr/>
          <a:lstStyle/>
          <a:p>
            <a:fld id="{FC87347F-9D69-4352-B27E-BD42FF6766FF}" type="datetime1">
              <a:rPr lang="en-US" altLang="en-US" smtClean="0"/>
              <a:pPr/>
              <a:t>4/27/2017</a:t>
            </a:fld>
            <a:endParaRPr lang="en-US" altLang="en-US"/>
          </a:p>
        </p:txBody>
      </p:sp>
      <p:sp>
        <p:nvSpPr>
          <p:cNvPr id="7" name="Footer Placeholder 3"/>
          <p:cNvSpPr>
            <a:spLocks noGrp="1"/>
          </p:cNvSpPr>
          <p:nvPr>
            <p:ph type="ftr" sz="quarter" idx="10"/>
          </p:nvPr>
        </p:nvSpPr>
        <p:spPr>
          <a:xfrm>
            <a:off x="609600" y="0"/>
            <a:ext cx="5105400" cy="304800"/>
          </a:xfrm>
        </p:spPr>
        <p:txBody>
          <a:bodyPr/>
          <a:lstStyle>
            <a:lvl1pPr>
              <a:defRPr sz="2400">
                <a:solidFill>
                  <a:schemeClr val="tx1"/>
                </a:solidFill>
                <a:latin typeface="Times" panose="02020603050405020304" pitchFamily="18" charset="0"/>
                <a:ea typeface="Osaka" charset="-128"/>
              </a:defRPr>
            </a:lvl1pPr>
            <a:lvl2pPr marL="37931725" indent="-37474525">
              <a:defRPr sz="2400">
                <a:solidFill>
                  <a:schemeClr val="tx1"/>
                </a:solidFill>
                <a:latin typeface="Times" panose="02020603050405020304" pitchFamily="18" charset="0"/>
                <a:ea typeface="Osaka" charset="-128"/>
              </a:defRPr>
            </a:lvl2pPr>
            <a:lvl3pPr>
              <a:defRPr sz="2400">
                <a:solidFill>
                  <a:schemeClr val="tx1"/>
                </a:solidFill>
                <a:latin typeface="Times" panose="02020603050405020304" pitchFamily="18" charset="0"/>
                <a:ea typeface="Osaka" charset="-128"/>
              </a:defRPr>
            </a:lvl3pPr>
            <a:lvl4pPr>
              <a:defRPr sz="2400">
                <a:solidFill>
                  <a:schemeClr val="tx1"/>
                </a:solidFill>
                <a:latin typeface="Times" panose="02020603050405020304" pitchFamily="18" charset="0"/>
                <a:ea typeface="Osaka" charset="-128"/>
              </a:defRPr>
            </a:lvl4pPr>
            <a:lvl5pPr>
              <a:defRPr sz="2400">
                <a:solidFill>
                  <a:schemeClr val="tx1"/>
                </a:solidFill>
                <a:latin typeface="Times" panose="02020603050405020304" pitchFamily="18" charset="0"/>
                <a:ea typeface="Osaka" charset="-128"/>
              </a:defRPr>
            </a:lvl5pPr>
            <a:lvl6pPr marL="457200" eaLnBrk="0" fontAlgn="base" hangingPunct="0">
              <a:spcBef>
                <a:spcPct val="0"/>
              </a:spcBef>
              <a:spcAft>
                <a:spcPct val="0"/>
              </a:spcAft>
              <a:defRPr sz="2400">
                <a:solidFill>
                  <a:schemeClr val="tx1"/>
                </a:solidFill>
                <a:latin typeface="Times" panose="02020603050405020304" pitchFamily="18" charset="0"/>
                <a:ea typeface="Osaka" charset="-128"/>
              </a:defRPr>
            </a:lvl6pPr>
            <a:lvl7pPr marL="914400" eaLnBrk="0" fontAlgn="base" hangingPunct="0">
              <a:spcBef>
                <a:spcPct val="0"/>
              </a:spcBef>
              <a:spcAft>
                <a:spcPct val="0"/>
              </a:spcAft>
              <a:defRPr sz="2400">
                <a:solidFill>
                  <a:schemeClr val="tx1"/>
                </a:solidFill>
                <a:latin typeface="Times" panose="02020603050405020304" pitchFamily="18" charset="0"/>
                <a:ea typeface="Osaka" charset="-128"/>
              </a:defRPr>
            </a:lvl7pPr>
            <a:lvl8pPr marL="1371600" eaLnBrk="0" fontAlgn="base" hangingPunct="0">
              <a:spcBef>
                <a:spcPct val="0"/>
              </a:spcBef>
              <a:spcAft>
                <a:spcPct val="0"/>
              </a:spcAft>
              <a:defRPr sz="2400">
                <a:solidFill>
                  <a:schemeClr val="tx1"/>
                </a:solidFill>
                <a:latin typeface="Times" panose="02020603050405020304" pitchFamily="18" charset="0"/>
                <a:ea typeface="Osaka" charset="-128"/>
              </a:defRPr>
            </a:lvl8pPr>
            <a:lvl9pPr marL="1828800" eaLnBrk="0" fontAlgn="base" hangingPunct="0">
              <a:spcBef>
                <a:spcPct val="0"/>
              </a:spcBef>
              <a:spcAft>
                <a:spcPct val="0"/>
              </a:spcAft>
              <a:defRPr sz="2400">
                <a:solidFill>
                  <a:schemeClr val="tx1"/>
                </a:solidFill>
                <a:latin typeface="Times" panose="02020603050405020304" pitchFamily="18" charset="0"/>
                <a:ea typeface="Osaka" charset="-128"/>
              </a:defRPr>
            </a:lvl9pPr>
          </a:lstStyle>
          <a:p>
            <a:r>
              <a:rPr lang="en-US" altLang="en-US" sz="1200" dirty="0" smtClean="0">
                <a:solidFill>
                  <a:schemeClr val="bg1"/>
                </a:solidFill>
                <a:latin typeface="+mj-lt"/>
              </a:rPr>
              <a:t>Geometric Position Control of an UAV</a:t>
            </a:r>
            <a:endParaRPr lang="en-US" altLang="en-US" sz="1200" dirty="0">
              <a:solidFill>
                <a:schemeClr val="bg1"/>
              </a:solidFill>
              <a:latin typeface="+mj-lt"/>
            </a:endParaRPr>
          </a:p>
        </p:txBody>
      </p:sp>
      <p:pic>
        <p:nvPicPr>
          <p:cNvPr id="14" name="Picture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1622" y="3971346"/>
            <a:ext cx="7397724" cy="618624"/>
          </a:xfrm>
          <a:prstGeom prst="rect">
            <a:avLst/>
          </a:prstGeom>
        </p:spPr>
      </p:pic>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2057400"/>
            <a:ext cx="7126444" cy="1595036"/>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20422" y="4908880"/>
            <a:ext cx="3080123" cy="913395"/>
          </a:xfrm>
          <a:prstGeom prst="rect">
            <a:avLst/>
          </a:prstGeom>
        </p:spPr>
      </p:pic>
    </p:spTree>
    <p:extLst>
      <p:ext uri="{BB962C8B-B14F-4D97-AF65-F5344CB8AC3E}">
        <p14:creationId xmlns:p14="http://schemas.microsoft.com/office/powerpoint/2010/main" val="164893960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 Process</a:t>
            </a:r>
            <a:endParaRPr lang="en-US" dirty="0"/>
          </a:p>
        </p:txBody>
      </p:sp>
      <p:sp>
        <p:nvSpPr>
          <p:cNvPr id="5" name="Slide Number Placeholder 4"/>
          <p:cNvSpPr>
            <a:spLocks noGrp="1"/>
          </p:cNvSpPr>
          <p:nvPr>
            <p:ph type="sldNum" sz="quarter" idx="11"/>
          </p:nvPr>
        </p:nvSpPr>
        <p:spPr/>
        <p:txBody>
          <a:bodyPr/>
          <a:lstStyle/>
          <a:p>
            <a:fld id="{2EAAAF20-8EF9-4365-B696-260221D113D1}" type="slidenum">
              <a:rPr lang="en-US" altLang="en-US" smtClean="0"/>
              <a:pPr/>
              <a:t>7</a:t>
            </a:fld>
            <a:endParaRPr lang="en-US" altLang="en-US"/>
          </a:p>
        </p:txBody>
      </p:sp>
      <p:sp>
        <p:nvSpPr>
          <p:cNvPr id="6" name="Date Placeholder 5"/>
          <p:cNvSpPr>
            <a:spLocks noGrp="1"/>
          </p:cNvSpPr>
          <p:nvPr>
            <p:ph type="dt" sz="half" idx="12"/>
          </p:nvPr>
        </p:nvSpPr>
        <p:spPr/>
        <p:txBody>
          <a:bodyPr/>
          <a:lstStyle/>
          <a:p>
            <a:fld id="{FC87347F-9D69-4352-B27E-BD42FF6766FF}" type="datetime1">
              <a:rPr lang="en-US" altLang="en-US" smtClean="0"/>
              <a:pPr/>
              <a:t>4/27/2017</a:t>
            </a:fld>
            <a:endParaRPr lang="en-US" altLang="en-US"/>
          </a:p>
        </p:txBody>
      </p:sp>
      <p:sp>
        <p:nvSpPr>
          <p:cNvPr id="7" name="Footer Placeholder 3"/>
          <p:cNvSpPr>
            <a:spLocks noGrp="1"/>
          </p:cNvSpPr>
          <p:nvPr>
            <p:ph type="ftr" sz="quarter" idx="10"/>
          </p:nvPr>
        </p:nvSpPr>
        <p:spPr>
          <a:xfrm>
            <a:off x="609600" y="0"/>
            <a:ext cx="5105400" cy="304800"/>
          </a:xfrm>
        </p:spPr>
        <p:txBody>
          <a:bodyPr/>
          <a:lstStyle>
            <a:lvl1pPr>
              <a:defRPr sz="2400">
                <a:solidFill>
                  <a:schemeClr val="tx1"/>
                </a:solidFill>
                <a:latin typeface="Times" panose="02020603050405020304" pitchFamily="18" charset="0"/>
                <a:ea typeface="Osaka" charset="-128"/>
              </a:defRPr>
            </a:lvl1pPr>
            <a:lvl2pPr marL="37931725" indent="-37474525">
              <a:defRPr sz="2400">
                <a:solidFill>
                  <a:schemeClr val="tx1"/>
                </a:solidFill>
                <a:latin typeface="Times" panose="02020603050405020304" pitchFamily="18" charset="0"/>
                <a:ea typeface="Osaka" charset="-128"/>
              </a:defRPr>
            </a:lvl2pPr>
            <a:lvl3pPr>
              <a:defRPr sz="2400">
                <a:solidFill>
                  <a:schemeClr val="tx1"/>
                </a:solidFill>
                <a:latin typeface="Times" panose="02020603050405020304" pitchFamily="18" charset="0"/>
                <a:ea typeface="Osaka" charset="-128"/>
              </a:defRPr>
            </a:lvl3pPr>
            <a:lvl4pPr>
              <a:defRPr sz="2400">
                <a:solidFill>
                  <a:schemeClr val="tx1"/>
                </a:solidFill>
                <a:latin typeface="Times" panose="02020603050405020304" pitchFamily="18" charset="0"/>
                <a:ea typeface="Osaka" charset="-128"/>
              </a:defRPr>
            </a:lvl4pPr>
            <a:lvl5pPr>
              <a:defRPr sz="2400">
                <a:solidFill>
                  <a:schemeClr val="tx1"/>
                </a:solidFill>
                <a:latin typeface="Times" panose="02020603050405020304" pitchFamily="18" charset="0"/>
                <a:ea typeface="Osaka" charset="-128"/>
              </a:defRPr>
            </a:lvl5pPr>
            <a:lvl6pPr marL="457200" eaLnBrk="0" fontAlgn="base" hangingPunct="0">
              <a:spcBef>
                <a:spcPct val="0"/>
              </a:spcBef>
              <a:spcAft>
                <a:spcPct val="0"/>
              </a:spcAft>
              <a:defRPr sz="2400">
                <a:solidFill>
                  <a:schemeClr val="tx1"/>
                </a:solidFill>
                <a:latin typeface="Times" panose="02020603050405020304" pitchFamily="18" charset="0"/>
                <a:ea typeface="Osaka" charset="-128"/>
              </a:defRPr>
            </a:lvl6pPr>
            <a:lvl7pPr marL="914400" eaLnBrk="0" fontAlgn="base" hangingPunct="0">
              <a:spcBef>
                <a:spcPct val="0"/>
              </a:spcBef>
              <a:spcAft>
                <a:spcPct val="0"/>
              </a:spcAft>
              <a:defRPr sz="2400">
                <a:solidFill>
                  <a:schemeClr val="tx1"/>
                </a:solidFill>
                <a:latin typeface="Times" panose="02020603050405020304" pitchFamily="18" charset="0"/>
                <a:ea typeface="Osaka" charset="-128"/>
              </a:defRPr>
            </a:lvl7pPr>
            <a:lvl8pPr marL="1371600" eaLnBrk="0" fontAlgn="base" hangingPunct="0">
              <a:spcBef>
                <a:spcPct val="0"/>
              </a:spcBef>
              <a:spcAft>
                <a:spcPct val="0"/>
              </a:spcAft>
              <a:defRPr sz="2400">
                <a:solidFill>
                  <a:schemeClr val="tx1"/>
                </a:solidFill>
                <a:latin typeface="Times" panose="02020603050405020304" pitchFamily="18" charset="0"/>
                <a:ea typeface="Osaka" charset="-128"/>
              </a:defRPr>
            </a:lvl8pPr>
            <a:lvl9pPr marL="1828800" eaLnBrk="0" fontAlgn="base" hangingPunct="0">
              <a:spcBef>
                <a:spcPct val="0"/>
              </a:spcBef>
              <a:spcAft>
                <a:spcPct val="0"/>
              </a:spcAft>
              <a:defRPr sz="2400">
                <a:solidFill>
                  <a:schemeClr val="tx1"/>
                </a:solidFill>
                <a:latin typeface="Times" panose="02020603050405020304" pitchFamily="18" charset="0"/>
                <a:ea typeface="Osaka" charset="-128"/>
              </a:defRPr>
            </a:lvl9pPr>
          </a:lstStyle>
          <a:p>
            <a:r>
              <a:rPr lang="en-US" altLang="en-US" sz="1200" dirty="0" smtClean="0">
                <a:solidFill>
                  <a:schemeClr val="bg1"/>
                </a:solidFill>
                <a:latin typeface="+mj-lt"/>
              </a:rPr>
              <a:t>Geometric Position Control of an UAV</a:t>
            </a:r>
            <a:endParaRPr lang="en-US" altLang="en-US" sz="1200" dirty="0">
              <a:solidFill>
                <a:schemeClr val="bg1"/>
              </a:solidFill>
              <a:latin typeface="+mj-lt"/>
            </a:endParaRPr>
          </a:p>
        </p:txBody>
      </p:sp>
      <p:sp>
        <p:nvSpPr>
          <p:cNvPr id="8" name="Rectangle 3"/>
          <p:cNvSpPr txBox="1">
            <a:spLocks noChangeArrowheads="1"/>
          </p:cNvSpPr>
          <p:nvPr/>
        </p:nvSpPr>
        <p:spPr bwMode="auto">
          <a:xfrm>
            <a:off x="609600" y="1628745"/>
            <a:ext cx="7924800" cy="388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2675B4"/>
              </a:buClr>
              <a:buFont typeface="Wingdings" panose="05000000000000000000" pitchFamily="2" charset="2"/>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lr>
                <a:srgbClr val="2675B4"/>
              </a:buClr>
              <a:buFont typeface="Wingdings" panose="05000000000000000000" pitchFamily="2" charset="2"/>
              <a:buChar char="§"/>
              <a:defRPr>
                <a:solidFill>
                  <a:schemeClr val="tx1"/>
                </a:solidFill>
                <a:latin typeface="+mn-lt"/>
                <a:ea typeface="+mn-ea"/>
                <a:cs typeface="+mn-cs"/>
              </a:defRPr>
            </a:lvl2pPr>
            <a:lvl3pPr marL="1143000" indent="-228600" algn="l" rtl="0" eaLnBrk="0" fontAlgn="base" hangingPunct="0">
              <a:spcBef>
                <a:spcPct val="20000"/>
              </a:spcBef>
              <a:spcAft>
                <a:spcPct val="0"/>
              </a:spcAft>
              <a:buClr>
                <a:srgbClr val="2675B4"/>
              </a:buClr>
              <a:buFont typeface="Wingdings" panose="05000000000000000000" pitchFamily="2" charset="2"/>
              <a:buChar char="§"/>
              <a:defRPr>
                <a:solidFill>
                  <a:schemeClr val="tx1"/>
                </a:solidFill>
                <a:latin typeface="+mn-lt"/>
                <a:ea typeface="+mn-ea"/>
                <a:cs typeface="+mn-cs"/>
              </a:defRPr>
            </a:lvl3pPr>
            <a:lvl4pPr marL="1600200" indent="-228600" algn="l" rtl="0" eaLnBrk="0" fontAlgn="base" hangingPunct="0">
              <a:spcBef>
                <a:spcPct val="20000"/>
              </a:spcBef>
              <a:spcAft>
                <a:spcPct val="0"/>
              </a:spcAft>
              <a:buClr>
                <a:srgbClr val="2675B4"/>
              </a:buClr>
              <a:buFont typeface="Wingdings" panose="05000000000000000000" pitchFamily="2" charset="2"/>
              <a:buChar char="§"/>
              <a:defRPr>
                <a:solidFill>
                  <a:schemeClr val="tx1"/>
                </a:solidFill>
                <a:latin typeface="+mn-lt"/>
                <a:ea typeface="+mn-ea"/>
                <a:cs typeface="+mn-cs"/>
              </a:defRPr>
            </a:lvl4pPr>
            <a:lvl5pPr marL="2057400" indent="-228600" algn="l" rtl="0" eaLnBrk="0" fontAlgn="base" hangingPunct="0">
              <a:spcBef>
                <a:spcPct val="20000"/>
              </a:spcBef>
              <a:spcAft>
                <a:spcPct val="0"/>
              </a:spcAft>
              <a:buClr>
                <a:srgbClr val="2675B4"/>
              </a:buClr>
              <a:buFont typeface="Wingdings" panose="05000000000000000000" pitchFamily="2" charset="2"/>
              <a:buChar char="§"/>
              <a:defRPr>
                <a:solidFill>
                  <a:schemeClr val="tx1"/>
                </a:solidFill>
                <a:latin typeface="+mn-lt"/>
                <a:ea typeface="+mn-ea"/>
                <a:cs typeface="+mn-cs"/>
              </a:defRPr>
            </a:lvl5pPr>
            <a:lvl6pPr marL="2514600" indent="-228600" algn="l" rtl="0" fontAlgn="base">
              <a:spcBef>
                <a:spcPct val="20000"/>
              </a:spcBef>
              <a:spcAft>
                <a:spcPct val="0"/>
              </a:spcAft>
              <a:buClr>
                <a:srgbClr val="2675B4"/>
              </a:buClr>
              <a:buFont typeface="Wingdings" charset="2"/>
              <a:buChar char="§"/>
              <a:defRPr>
                <a:solidFill>
                  <a:schemeClr val="tx1"/>
                </a:solidFill>
                <a:latin typeface="+mn-lt"/>
                <a:ea typeface="+mn-ea"/>
                <a:cs typeface="+mn-cs"/>
              </a:defRPr>
            </a:lvl6pPr>
            <a:lvl7pPr marL="2971800" indent="-228600" algn="l" rtl="0" fontAlgn="base">
              <a:spcBef>
                <a:spcPct val="20000"/>
              </a:spcBef>
              <a:spcAft>
                <a:spcPct val="0"/>
              </a:spcAft>
              <a:buClr>
                <a:srgbClr val="2675B4"/>
              </a:buClr>
              <a:buFont typeface="Wingdings" charset="2"/>
              <a:buChar char="§"/>
              <a:defRPr>
                <a:solidFill>
                  <a:schemeClr val="tx1"/>
                </a:solidFill>
                <a:latin typeface="+mn-lt"/>
                <a:ea typeface="+mn-ea"/>
                <a:cs typeface="+mn-cs"/>
              </a:defRPr>
            </a:lvl7pPr>
            <a:lvl8pPr marL="3429000" indent="-228600" algn="l" rtl="0" fontAlgn="base">
              <a:spcBef>
                <a:spcPct val="20000"/>
              </a:spcBef>
              <a:spcAft>
                <a:spcPct val="0"/>
              </a:spcAft>
              <a:buClr>
                <a:srgbClr val="2675B4"/>
              </a:buClr>
              <a:buFont typeface="Wingdings" charset="2"/>
              <a:buChar char="§"/>
              <a:defRPr>
                <a:solidFill>
                  <a:schemeClr val="tx1"/>
                </a:solidFill>
                <a:latin typeface="+mn-lt"/>
                <a:ea typeface="+mn-ea"/>
                <a:cs typeface="+mn-cs"/>
              </a:defRPr>
            </a:lvl8pPr>
            <a:lvl9pPr marL="3886200" indent="-228600" algn="l" rtl="0" fontAlgn="base">
              <a:spcBef>
                <a:spcPct val="20000"/>
              </a:spcBef>
              <a:spcAft>
                <a:spcPct val="0"/>
              </a:spcAft>
              <a:buClr>
                <a:srgbClr val="2675B4"/>
              </a:buClr>
              <a:buFont typeface="Wingdings" charset="2"/>
              <a:buChar char="§"/>
              <a:defRPr>
                <a:solidFill>
                  <a:schemeClr val="tx1"/>
                </a:solidFill>
                <a:latin typeface="+mn-lt"/>
                <a:ea typeface="+mn-ea"/>
                <a:cs typeface="+mn-cs"/>
              </a:defRPr>
            </a:lvl9pPr>
          </a:lstStyle>
          <a:p>
            <a:pPr eaLnBrk="1" hangingPunct="1">
              <a:buClr>
                <a:srgbClr val="CC0000"/>
              </a:buClr>
            </a:pPr>
            <a:r>
              <a:rPr lang="en-US" altLang="en-US" kern="0" dirty="0" smtClean="0"/>
              <a:t>Working with Parrot Rolling Spider Mini Drone.</a:t>
            </a:r>
          </a:p>
          <a:p>
            <a:pPr eaLnBrk="1" hangingPunct="1">
              <a:buClr>
                <a:srgbClr val="CC0000"/>
              </a:buClr>
            </a:pPr>
            <a:r>
              <a:rPr lang="en-US" altLang="en-US" kern="0" dirty="0" smtClean="0"/>
              <a:t>Based on Simulink model.</a:t>
            </a:r>
          </a:p>
          <a:p>
            <a:pPr eaLnBrk="1" hangingPunct="1">
              <a:buClr>
                <a:srgbClr val="CC0000"/>
              </a:buClr>
            </a:pPr>
            <a:r>
              <a:rPr lang="en-US" altLang="en-US" kern="0" dirty="0" smtClean="0"/>
              <a:t>Implementing simple controllers on the drone</a:t>
            </a:r>
          </a:p>
          <a:p>
            <a:pPr marL="0" indent="0" eaLnBrk="1" hangingPunct="1">
              <a:buClr>
                <a:srgbClr val="CC0000"/>
              </a:buClr>
              <a:buNone/>
            </a:pPr>
            <a:r>
              <a:rPr lang="en-US" altLang="en-US" kern="0" dirty="0"/>
              <a:t> </a:t>
            </a:r>
            <a:r>
              <a:rPr lang="en-US" altLang="en-US" kern="0" dirty="0" smtClean="0"/>
              <a:t>   in real time, such as</a:t>
            </a:r>
          </a:p>
          <a:p>
            <a:pPr lvl="1" eaLnBrk="1" hangingPunct="1">
              <a:buClr>
                <a:srgbClr val="CC0000"/>
              </a:buClr>
            </a:pPr>
            <a:r>
              <a:rPr lang="en-US" altLang="en-US" kern="0" dirty="0" smtClean="0"/>
              <a:t>PID control</a:t>
            </a:r>
          </a:p>
          <a:p>
            <a:pPr lvl="1" eaLnBrk="1" hangingPunct="1">
              <a:buClr>
                <a:srgbClr val="CC0000"/>
              </a:buClr>
            </a:pPr>
            <a:r>
              <a:rPr lang="en-US" altLang="en-US" kern="0" dirty="0" smtClean="0"/>
              <a:t>Full state feedback</a:t>
            </a:r>
          </a:p>
          <a:p>
            <a:pPr lvl="1" eaLnBrk="1" hangingPunct="1">
              <a:buClr>
                <a:srgbClr val="CC0000"/>
              </a:buClr>
            </a:pPr>
            <a:r>
              <a:rPr lang="en-US" altLang="en-US" kern="0" dirty="0" smtClean="0"/>
              <a:t>LQR control</a:t>
            </a:r>
            <a:endParaRPr lang="en-US" altLang="en-US" kern="0" dirty="0"/>
          </a:p>
        </p:txBody>
      </p:sp>
      <p:pic>
        <p:nvPicPr>
          <p:cNvPr id="2054" name="Picture 6" descr="rolling spider ligh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32619" y="1805138"/>
            <a:ext cx="1201781" cy="205581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7072223" y="3928776"/>
            <a:ext cx="1981201" cy="461665"/>
          </a:xfrm>
          <a:prstGeom prst="rect">
            <a:avLst/>
          </a:prstGeom>
          <a:noFill/>
        </p:spPr>
        <p:txBody>
          <a:bodyPr wrap="square" rtlCol="0">
            <a:spAutoFit/>
          </a:bodyPr>
          <a:lstStyle/>
          <a:p>
            <a:r>
              <a:rPr lang="en-US" sz="1200" dirty="0">
                <a:latin typeface="+mn-lt"/>
              </a:rPr>
              <a:t>http://global.parrot.com/au/products/rolling-spider/</a:t>
            </a:r>
          </a:p>
        </p:txBody>
      </p:sp>
      <p:pic>
        <p:nvPicPr>
          <p:cNvPr id="2056" name="Picture 8" descr="Image result for RO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7000" y="5056012"/>
            <a:ext cx="1529778" cy="91786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bluetooth"/>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11207" y="2388105"/>
            <a:ext cx="254254" cy="365433"/>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mage result for Simulink"/>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95800" y="4961881"/>
            <a:ext cx="1374775" cy="8454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15328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a:t>
            </a:r>
            <a:endParaRPr lang="en-US" dirty="0"/>
          </a:p>
        </p:txBody>
      </p:sp>
      <p:sp>
        <p:nvSpPr>
          <p:cNvPr id="5" name="Slide Number Placeholder 4"/>
          <p:cNvSpPr>
            <a:spLocks noGrp="1"/>
          </p:cNvSpPr>
          <p:nvPr>
            <p:ph type="sldNum" sz="quarter" idx="11"/>
          </p:nvPr>
        </p:nvSpPr>
        <p:spPr/>
        <p:txBody>
          <a:bodyPr/>
          <a:lstStyle/>
          <a:p>
            <a:fld id="{2EAAAF20-8EF9-4365-B696-260221D113D1}" type="slidenum">
              <a:rPr lang="en-US" altLang="en-US" smtClean="0"/>
              <a:pPr/>
              <a:t>8</a:t>
            </a:fld>
            <a:endParaRPr lang="en-US" altLang="en-US"/>
          </a:p>
        </p:txBody>
      </p:sp>
      <p:sp>
        <p:nvSpPr>
          <p:cNvPr id="6" name="Date Placeholder 5"/>
          <p:cNvSpPr>
            <a:spLocks noGrp="1"/>
          </p:cNvSpPr>
          <p:nvPr>
            <p:ph type="dt" sz="half" idx="12"/>
          </p:nvPr>
        </p:nvSpPr>
        <p:spPr/>
        <p:txBody>
          <a:bodyPr/>
          <a:lstStyle/>
          <a:p>
            <a:fld id="{FC87347F-9D69-4352-B27E-BD42FF6766FF}" type="datetime1">
              <a:rPr lang="en-US" altLang="en-US" smtClean="0"/>
              <a:pPr/>
              <a:t>4/27/2017</a:t>
            </a:fld>
            <a:endParaRPr lang="en-US" altLang="en-US"/>
          </a:p>
        </p:txBody>
      </p:sp>
      <p:sp>
        <p:nvSpPr>
          <p:cNvPr id="11" name="TextBox 10"/>
          <p:cNvSpPr txBox="1"/>
          <p:nvPr/>
        </p:nvSpPr>
        <p:spPr>
          <a:xfrm>
            <a:off x="588033" y="2895600"/>
            <a:ext cx="2273379" cy="830997"/>
          </a:xfrm>
          <a:prstGeom prst="rect">
            <a:avLst/>
          </a:prstGeom>
          <a:noFill/>
        </p:spPr>
        <p:txBody>
          <a:bodyPr wrap="none" rtlCol="0">
            <a:spAutoFit/>
          </a:bodyPr>
          <a:lstStyle/>
          <a:p>
            <a:r>
              <a:rPr lang="en-US" dirty="0" smtClean="0">
                <a:latin typeface="+mn-lt"/>
              </a:rPr>
              <a:t>Failure without </a:t>
            </a:r>
          </a:p>
          <a:p>
            <a:r>
              <a:rPr lang="en-US" dirty="0" smtClean="0">
                <a:latin typeface="+mn-lt"/>
              </a:rPr>
              <a:t>optical flow</a:t>
            </a:r>
            <a:endParaRPr lang="en-US" dirty="0">
              <a:latin typeface="+mn-lt"/>
            </a:endParaRPr>
          </a:p>
        </p:txBody>
      </p:sp>
      <p:sp>
        <p:nvSpPr>
          <p:cNvPr id="13" name="Footer Placeholder 3"/>
          <p:cNvSpPr>
            <a:spLocks noGrp="1"/>
          </p:cNvSpPr>
          <p:nvPr>
            <p:ph type="ftr" sz="quarter" idx="10"/>
          </p:nvPr>
        </p:nvSpPr>
        <p:spPr>
          <a:xfrm>
            <a:off x="609600" y="0"/>
            <a:ext cx="5105400" cy="304800"/>
          </a:xfrm>
        </p:spPr>
        <p:txBody>
          <a:bodyPr/>
          <a:lstStyle>
            <a:lvl1pPr>
              <a:defRPr sz="2400">
                <a:solidFill>
                  <a:schemeClr val="tx1"/>
                </a:solidFill>
                <a:latin typeface="Times" panose="02020603050405020304" pitchFamily="18" charset="0"/>
                <a:ea typeface="Osaka" charset="-128"/>
              </a:defRPr>
            </a:lvl1pPr>
            <a:lvl2pPr marL="37931725" indent="-37474525">
              <a:defRPr sz="2400">
                <a:solidFill>
                  <a:schemeClr val="tx1"/>
                </a:solidFill>
                <a:latin typeface="Times" panose="02020603050405020304" pitchFamily="18" charset="0"/>
                <a:ea typeface="Osaka" charset="-128"/>
              </a:defRPr>
            </a:lvl2pPr>
            <a:lvl3pPr>
              <a:defRPr sz="2400">
                <a:solidFill>
                  <a:schemeClr val="tx1"/>
                </a:solidFill>
                <a:latin typeface="Times" panose="02020603050405020304" pitchFamily="18" charset="0"/>
                <a:ea typeface="Osaka" charset="-128"/>
              </a:defRPr>
            </a:lvl3pPr>
            <a:lvl4pPr>
              <a:defRPr sz="2400">
                <a:solidFill>
                  <a:schemeClr val="tx1"/>
                </a:solidFill>
                <a:latin typeface="Times" panose="02020603050405020304" pitchFamily="18" charset="0"/>
                <a:ea typeface="Osaka" charset="-128"/>
              </a:defRPr>
            </a:lvl4pPr>
            <a:lvl5pPr>
              <a:defRPr sz="2400">
                <a:solidFill>
                  <a:schemeClr val="tx1"/>
                </a:solidFill>
                <a:latin typeface="Times" panose="02020603050405020304" pitchFamily="18" charset="0"/>
                <a:ea typeface="Osaka" charset="-128"/>
              </a:defRPr>
            </a:lvl5pPr>
            <a:lvl6pPr marL="457200" eaLnBrk="0" fontAlgn="base" hangingPunct="0">
              <a:spcBef>
                <a:spcPct val="0"/>
              </a:spcBef>
              <a:spcAft>
                <a:spcPct val="0"/>
              </a:spcAft>
              <a:defRPr sz="2400">
                <a:solidFill>
                  <a:schemeClr val="tx1"/>
                </a:solidFill>
                <a:latin typeface="Times" panose="02020603050405020304" pitchFamily="18" charset="0"/>
                <a:ea typeface="Osaka" charset="-128"/>
              </a:defRPr>
            </a:lvl6pPr>
            <a:lvl7pPr marL="914400" eaLnBrk="0" fontAlgn="base" hangingPunct="0">
              <a:spcBef>
                <a:spcPct val="0"/>
              </a:spcBef>
              <a:spcAft>
                <a:spcPct val="0"/>
              </a:spcAft>
              <a:defRPr sz="2400">
                <a:solidFill>
                  <a:schemeClr val="tx1"/>
                </a:solidFill>
                <a:latin typeface="Times" panose="02020603050405020304" pitchFamily="18" charset="0"/>
                <a:ea typeface="Osaka" charset="-128"/>
              </a:defRPr>
            </a:lvl7pPr>
            <a:lvl8pPr marL="1371600" eaLnBrk="0" fontAlgn="base" hangingPunct="0">
              <a:spcBef>
                <a:spcPct val="0"/>
              </a:spcBef>
              <a:spcAft>
                <a:spcPct val="0"/>
              </a:spcAft>
              <a:defRPr sz="2400">
                <a:solidFill>
                  <a:schemeClr val="tx1"/>
                </a:solidFill>
                <a:latin typeface="Times" panose="02020603050405020304" pitchFamily="18" charset="0"/>
                <a:ea typeface="Osaka" charset="-128"/>
              </a:defRPr>
            </a:lvl8pPr>
            <a:lvl9pPr marL="1828800" eaLnBrk="0" fontAlgn="base" hangingPunct="0">
              <a:spcBef>
                <a:spcPct val="0"/>
              </a:spcBef>
              <a:spcAft>
                <a:spcPct val="0"/>
              </a:spcAft>
              <a:defRPr sz="2400">
                <a:solidFill>
                  <a:schemeClr val="tx1"/>
                </a:solidFill>
                <a:latin typeface="Times" panose="02020603050405020304" pitchFamily="18" charset="0"/>
                <a:ea typeface="Osaka" charset="-128"/>
              </a:defRPr>
            </a:lvl9pPr>
          </a:lstStyle>
          <a:p>
            <a:r>
              <a:rPr lang="en-US" altLang="en-US" sz="1200" dirty="0" smtClean="0">
                <a:solidFill>
                  <a:schemeClr val="bg1"/>
                </a:solidFill>
                <a:latin typeface="+mj-lt"/>
              </a:rPr>
              <a:t>Geometric Position Control of an UAV</a:t>
            </a:r>
            <a:endParaRPr lang="en-US" altLang="en-US" sz="1200" dirty="0">
              <a:solidFill>
                <a:schemeClr val="bg1"/>
              </a:solidFill>
              <a:latin typeface="+mj-lt"/>
            </a:endParaRPr>
          </a:p>
        </p:txBody>
      </p:sp>
      <p:pic>
        <p:nvPicPr>
          <p:cNvPr id="3" name="WhatsApp Video 2017-04-26 at 23.10.38">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124201" y="937478"/>
            <a:ext cx="2752904" cy="4862986"/>
          </a:xfrm>
          <a:prstGeom prst="rect">
            <a:avLst/>
          </a:prstGeom>
        </p:spPr>
      </p:pic>
    </p:spTree>
    <p:extLst>
      <p:ext uri="{BB962C8B-B14F-4D97-AF65-F5344CB8AC3E}">
        <p14:creationId xmlns:p14="http://schemas.microsoft.com/office/powerpoint/2010/main" val="238470734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a:t>
            </a:r>
            <a:endParaRPr lang="en-US" dirty="0"/>
          </a:p>
        </p:txBody>
      </p:sp>
      <p:sp>
        <p:nvSpPr>
          <p:cNvPr id="5" name="Slide Number Placeholder 4"/>
          <p:cNvSpPr>
            <a:spLocks noGrp="1"/>
          </p:cNvSpPr>
          <p:nvPr>
            <p:ph type="sldNum" sz="quarter" idx="11"/>
          </p:nvPr>
        </p:nvSpPr>
        <p:spPr/>
        <p:txBody>
          <a:bodyPr/>
          <a:lstStyle/>
          <a:p>
            <a:fld id="{2EAAAF20-8EF9-4365-B696-260221D113D1}" type="slidenum">
              <a:rPr lang="en-US" altLang="en-US" smtClean="0"/>
              <a:pPr/>
              <a:t>9</a:t>
            </a:fld>
            <a:endParaRPr lang="en-US" altLang="en-US"/>
          </a:p>
        </p:txBody>
      </p:sp>
      <p:sp>
        <p:nvSpPr>
          <p:cNvPr id="6" name="Date Placeholder 5"/>
          <p:cNvSpPr>
            <a:spLocks noGrp="1"/>
          </p:cNvSpPr>
          <p:nvPr>
            <p:ph type="dt" sz="half" idx="12"/>
          </p:nvPr>
        </p:nvSpPr>
        <p:spPr/>
        <p:txBody>
          <a:bodyPr/>
          <a:lstStyle/>
          <a:p>
            <a:fld id="{FC87347F-9D69-4352-B27E-BD42FF6766FF}" type="datetime1">
              <a:rPr lang="en-US" altLang="en-US" smtClean="0"/>
              <a:pPr/>
              <a:t>4/27/2017</a:t>
            </a:fld>
            <a:endParaRPr lang="en-US" altLang="en-US"/>
          </a:p>
        </p:txBody>
      </p:sp>
      <p:pic>
        <p:nvPicPr>
          <p:cNvPr id="9" name="WhatsApp Video 2017-04-26 at 23.09.57">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048000" y="985159"/>
            <a:ext cx="2785288" cy="4920192"/>
          </a:xfrm>
          <a:prstGeom prst="rect">
            <a:avLst/>
          </a:prstGeom>
        </p:spPr>
      </p:pic>
      <p:sp>
        <p:nvSpPr>
          <p:cNvPr id="11" name="TextBox 10"/>
          <p:cNvSpPr txBox="1"/>
          <p:nvPr/>
        </p:nvSpPr>
        <p:spPr>
          <a:xfrm>
            <a:off x="914400" y="3445023"/>
            <a:ext cx="1348446" cy="461665"/>
          </a:xfrm>
          <a:prstGeom prst="rect">
            <a:avLst/>
          </a:prstGeom>
          <a:noFill/>
        </p:spPr>
        <p:txBody>
          <a:bodyPr wrap="none" rtlCol="0">
            <a:spAutoFit/>
          </a:bodyPr>
          <a:lstStyle/>
          <a:p>
            <a:r>
              <a:rPr lang="en-US" dirty="0" smtClean="0">
                <a:latin typeface="+mn-lt"/>
              </a:rPr>
              <a:t>Success</a:t>
            </a:r>
            <a:endParaRPr lang="en-US" dirty="0">
              <a:latin typeface="+mn-lt"/>
            </a:endParaRPr>
          </a:p>
        </p:txBody>
      </p:sp>
      <p:sp>
        <p:nvSpPr>
          <p:cNvPr id="13" name="Footer Placeholder 3"/>
          <p:cNvSpPr>
            <a:spLocks noGrp="1"/>
          </p:cNvSpPr>
          <p:nvPr>
            <p:ph type="ftr" sz="quarter" idx="10"/>
          </p:nvPr>
        </p:nvSpPr>
        <p:spPr>
          <a:xfrm>
            <a:off x="609600" y="0"/>
            <a:ext cx="5105400" cy="304800"/>
          </a:xfrm>
        </p:spPr>
        <p:txBody>
          <a:bodyPr/>
          <a:lstStyle>
            <a:lvl1pPr>
              <a:defRPr sz="2400">
                <a:solidFill>
                  <a:schemeClr val="tx1"/>
                </a:solidFill>
                <a:latin typeface="Times" panose="02020603050405020304" pitchFamily="18" charset="0"/>
                <a:ea typeface="Osaka" charset="-128"/>
              </a:defRPr>
            </a:lvl1pPr>
            <a:lvl2pPr marL="37931725" indent="-37474525">
              <a:defRPr sz="2400">
                <a:solidFill>
                  <a:schemeClr val="tx1"/>
                </a:solidFill>
                <a:latin typeface="Times" panose="02020603050405020304" pitchFamily="18" charset="0"/>
                <a:ea typeface="Osaka" charset="-128"/>
              </a:defRPr>
            </a:lvl2pPr>
            <a:lvl3pPr>
              <a:defRPr sz="2400">
                <a:solidFill>
                  <a:schemeClr val="tx1"/>
                </a:solidFill>
                <a:latin typeface="Times" panose="02020603050405020304" pitchFamily="18" charset="0"/>
                <a:ea typeface="Osaka" charset="-128"/>
              </a:defRPr>
            </a:lvl3pPr>
            <a:lvl4pPr>
              <a:defRPr sz="2400">
                <a:solidFill>
                  <a:schemeClr val="tx1"/>
                </a:solidFill>
                <a:latin typeface="Times" panose="02020603050405020304" pitchFamily="18" charset="0"/>
                <a:ea typeface="Osaka" charset="-128"/>
              </a:defRPr>
            </a:lvl4pPr>
            <a:lvl5pPr>
              <a:defRPr sz="2400">
                <a:solidFill>
                  <a:schemeClr val="tx1"/>
                </a:solidFill>
                <a:latin typeface="Times" panose="02020603050405020304" pitchFamily="18" charset="0"/>
                <a:ea typeface="Osaka" charset="-128"/>
              </a:defRPr>
            </a:lvl5pPr>
            <a:lvl6pPr marL="457200" eaLnBrk="0" fontAlgn="base" hangingPunct="0">
              <a:spcBef>
                <a:spcPct val="0"/>
              </a:spcBef>
              <a:spcAft>
                <a:spcPct val="0"/>
              </a:spcAft>
              <a:defRPr sz="2400">
                <a:solidFill>
                  <a:schemeClr val="tx1"/>
                </a:solidFill>
                <a:latin typeface="Times" panose="02020603050405020304" pitchFamily="18" charset="0"/>
                <a:ea typeface="Osaka" charset="-128"/>
              </a:defRPr>
            </a:lvl6pPr>
            <a:lvl7pPr marL="914400" eaLnBrk="0" fontAlgn="base" hangingPunct="0">
              <a:spcBef>
                <a:spcPct val="0"/>
              </a:spcBef>
              <a:spcAft>
                <a:spcPct val="0"/>
              </a:spcAft>
              <a:defRPr sz="2400">
                <a:solidFill>
                  <a:schemeClr val="tx1"/>
                </a:solidFill>
                <a:latin typeface="Times" panose="02020603050405020304" pitchFamily="18" charset="0"/>
                <a:ea typeface="Osaka" charset="-128"/>
              </a:defRPr>
            </a:lvl7pPr>
            <a:lvl8pPr marL="1371600" eaLnBrk="0" fontAlgn="base" hangingPunct="0">
              <a:spcBef>
                <a:spcPct val="0"/>
              </a:spcBef>
              <a:spcAft>
                <a:spcPct val="0"/>
              </a:spcAft>
              <a:defRPr sz="2400">
                <a:solidFill>
                  <a:schemeClr val="tx1"/>
                </a:solidFill>
                <a:latin typeface="Times" panose="02020603050405020304" pitchFamily="18" charset="0"/>
                <a:ea typeface="Osaka" charset="-128"/>
              </a:defRPr>
            </a:lvl8pPr>
            <a:lvl9pPr marL="1828800" eaLnBrk="0" fontAlgn="base" hangingPunct="0">
              <a:spcBef>
                <a:spcPct val="0"/>
              </a:spcBef>
              <a:spcAft>
                <a:spcPct val="0"/>
              </a:spcAft>
              <a:defRPr sz="2400">
                <a:solidFill>
                  <a:schemeClr val="tx1"/>
                </a:solidFill>
                <a:latin typeface="Times" panose="02020603050405020304" pitchFamily="18" charset="0"/>
                <a:ea typeface="Osaka" charset="-128"/>
              </a:defRPr>
            </a:lvl9pPr>
          </a:lstStyle>
          <a:p>
            <a:r>
              <a:rPr lang="en-US" altLang="en-US" sz="1200" dirty="0" smtClean="0">
                <a:solidFill>
                  <a:schemeClr val="bg1"/>
                </a:solidFill>
                <a:latin typeface="+mj-lt"/>
              </a:rPr>
              <a:t>Geometric Position Control of an UAV</a:t>
            </a:r>
            <a:endParaRPr lang="en-US" altLang="en-US" sz="1200" dirty="0">
              <a:solidFill>
                <a:schemeClr val="bg1"/>
              </a:solidFill>
              <a:latin typeface="+mj-lt"/>
            </a:endParaRPr>
          </a:p>
        </p:txBody>
      </p:sp>
    </p:spTree>
    <p:extLst>
      <p:ext uri="{BB962C8B-B14F-4D97-AF65-F5344CB8AC3E}">
        <p14:creationId xmlns:p14="http://schemas.microsoft.com/office/powerpoint/2010/main" val="14970226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9"/>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9"/>
                                        </p:tgtEl>
                                      </p:cBhvr>
                                    </p:cmd>
                                  </p:childTnLst>
                                </p:cTn>
                              </p:par>
                            </p:childTnLst>
                          </p:cTn>
                        </p:par>
                      </p:childTnLst>
                    </p:cTn>
                  </p:par>
                </p:childTnLst>
              </p:cTn>
              <p:nextCondLst>
                <p:cond evt="onClick" delay="0">
                  <p:tgtEl>
                    <p:spTgt spid="9"/>
                  </p:tgtEl>
                </p:cond>
              </p:nextCondLst>
            </p:seq>
            <p:video>
              <p:cMediaNode vol="80000">
                <p:cTn id="7" fill="hold" display="0">
                  <p:stCondLst>
                    <p:cond delay="indefinite"/>
                  </p:stCondLst>
                </p:cTn>
                <p:tgtEl>
                  <p:spTgt spid="9"/>
                </p:tgtEl>
              </p:cMediaNode>
            </p:video>
          </p:childTnLst>
        </p:cTn>
      </p:par>
    </p:tnLst>
  </p:timing>
</p:sld>
</file>

<file path=ppt/theme/theme1.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Osaka"/>
        <a:cs typeface="Osaka"/>
      </a:majorFont>
      <a:minorFont>
        <a:latin typeface="Arial"/>
        <a:ea typeface="Osaka"/>
        <a:cs typeface="Osaka"/>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charset="0"/>
            <a:ea typeface="Osaka" charset="-128"/>
            <a:cs typeface="Osaka"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charset="0"/>
            <a:ea typeface="Osaka" charset="-128"/>
            <a:cs typeface="Osaka"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Macintosh HD:Applications:Microsoft Office 2004:Templates:Presentations:Designs:Blank Presentation</Template>
  <TotalTime>626</TotalTime>
  <Words>558</Words>
  <Application>Microsoft Office PowerPoint</Application>
  <PresentationFormat>On-screen Show (4:3)</PresentationFormat>
  <Paragraphs>127</Paragraphs>
  <Slides>17</Slides>
  <Notes>3</Notes>
  <HiddenSlides>0</HiddenSlides>
  <MMClips>2</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Arial</vt:lpstr>
      <vt:lpstr>Cambria Math</vt:lpstr>
      <vt:lpstr>Osaka</vt:lpstr>
      <vt:lpstr>Times</vt:lpstr>
      <vt:lpstr>Wingdings</vt:lpstr>
      <vt:lpstr>Blank Presentation</vt:lpstr>
      <vt:lpstr>Geometric Position Control of an UAV</vt:lpstr>
      <vt:lpstr>What is Geometric Control?</vt:lpstr>
      <vt:lpstr>Motivation</vt:lpstr>
      <vt:lpstr>Prior Work</vt:lpstr>
      <vt:lpstr>Error reduction</vt:lpstr>
      <vt:lpstr>Point Mass in SE(3)</vt:lpstr>
      <vt:lpstr>Work Process</vt:lpstr>
      <vt:lpstr>Results</vt:lpstr>
      <vt:lpstr>Results</vt:lpstr>
      <vt:lpstr>Results </vt:lpstr>
      <vt:lpstr>Results </vt:lpstr>
      <vt:lpstr>Results </vt:lpstr>
      <vt:lpstr>Results </vt:lpstr>
      <vt:lpstr>Results </vt:lpstr>
      <vt:lpstr>Challenges I faced</vt:lpstr>
      <vt:lpstr>Future Work</vt:lpstr>
      <vt:lpstr>Thank You</vt:lpstr>
    </vt:vector>
  </TitlesOfParts>
  <Manager/>
  <Company>Boston University</Company>
  <LinksUpToDate>false</LinksUpToDate>
  <SharedDoc>false</SharedDoc>
  <HyperlinkBase/>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ECE PowerPoint Presentation</dc:title>
  <dc:subject/>
  <dc:creator>Boston University Department of Electrical &amp; Computer Engineering</dc:creator>
  <cp:keywords/>
  <dc:description/>
  <cp:lastModifiedBy>Aksris Shah</cp:lastModifiedBy>
  <cp:revision>32</cp:revision>
  <cp:lastPrinted>1904-01-01T00:00:00Z</cp:lastPrinted>
  <dcterms:created xsi:type="dcterms:W3CDTF">2008-12-23T17:38:39Z</dcterms:created>
  <dcterms:modified xsi:type="dcterms:W3CDTF">2017-04-27T13:16:53Z</dcterms:modified>
  <cp:category/>
</cp:coreProperties>
</file>